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5" r:id="rId11"/>
    <p:sldId id="266" r:id="rId12"/>
    <p:sldId id="270" r:id="rId13"/>
    <p:sldId id="267" r:id="rId14"/>
    <p:sldId id="269" r:id="rId15"/>
    <p:sldId id="272" r:id="rId16"/>
    <p:sldId id="268" r:id="rId17"/>
    <p:sldId id="271" r:id="rId18"/>
    <p:sldId id="273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75" r:id="rId27"/>
    <p:sldId id="277" r:id="rId28"/>
    <p:sldId id="27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110E9D-EFDA-4E3B-ACBD-6D1511C96B7D}" v="16" dt="2021-10-13T10:51:31.7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es Jogunčić" userId="fc502efdbb86a0fe" providerId="LiveId" clId="{98110E9D-EFDA-4E3B-ACBD-6D1511C96B7D}"/>
    <pc:docChg chg="undo custSel modSld">
      <pc:chgData name="Anes Jogunčić" userId="fc502efdbb86a0fe" providerId="LiveId" clId="{98110E9D-EFDA-4E3B-ACBD-6D1511C96B7D}" dt="2021-10-13T10:51:31.735" v="17" actId="20577"/>
      <pc:docMkLst>
        <pc:docMk/>
      </pc:docMkLst>
      <pc:sldChg chg="modSp mod">
        <pc:chgData name="Anes Jogunčić" userId="fc502efdbb86a0fe" providerId="LiveId" clId="{98110E9D-EFDA-4E3B-ACBD-6D1511C96B7D}" dt="2021-10-13T10:46:30.631" v="1" actId="15"/>
        <pc:sldMkLst>
          <pc:docMk/>
          <pc:sldMk cId="2184504950" sldId="259"/>
        </pc:sldMkLst>
        <pc:spChg chg="mod">
          <ac:chgData name="Anes Jogunčić" userId="fc502efdbb86a0fe" providerId="LiveId" clId="{98110E9D-EFDA-4E3B-ACBD-6D1511C96B7D}" dt="2021-10-13T10:46:30.631" v="1" actId="15"/>
          <ac:spMkLst>
            <pc:docMk/>
            <pc:sldMk cId="2184504950" sldId="259"/>
            <ac:spMk id="7" creationId="{59A1E3E6-CB18-4929-AC7E-7CFF4BB2B107}"/>
          </ac:spMkLst>
        </pc:spChg>
      </pc:sldChg>
      <pc:sldChg chg="modSp">
        <pc:chgData name="Anes Jogunčić" userId="fc502efdbb86a0fe" providerId="LiveId" clId="{98110E9D-EFDA-4E3B-ACBD-6D1511C96B7D}" dt="2021-10-13T10:51:31.735" v="17" actId="20577"/>
        <pc:sldMkLst>
          <pc:docMk/>
          <pc:sldMk cId="1837883989" sldId="263"/>
        </pc:sldMkLst>
        <pc:graphicFrameChg chg="mod">
          <ac:chgData name="Anes Jogunčić" userId="fc502efdbb86a0fe" providerId="LiveId" clId="{98110E9D-EFDA-4E3B-ACBD-6D1511C96B7D}" dt="2021-10-13T10:51:31.735" v="17" actId="20577"/>
          <ac:graphicFrameMkLst>
            <pc:docMk/>
            <pc:sldMk cId="1837883989" sldId="263"/>
            <ac:graphicFrameMk id="4" creationId="{7AB7D623-8786-4B42-B200-404582545E2B}"/>
          </ac:graphicFrameMkLst>
        </pc:graphicFrameChg>
      </pc:sldChg>
    </pc:docChg>
  </pc:docChgLst>
  <pc:docChgLst>
    <pc:chgData name="Anes Jogunčić" userId="fc502efdbb86a0fe" providerId="LiveId" clId="{DABCBEA3-FE9B-4248-B367-E97A0BFF597F}"/>
    <pc:docChg chg="undo custSel addSld delSld modSld sldOrd">
      <pc:chgData name="Anes Jogunčić" userId="fc502efdbb86a0fe" providerId="LiveId" clId="{DABCBEA3-FE9B-4248-B367-E97A0BFF597F}" dt="2021-04-09T10:48:36.729" v="5745" actId="403"/>
      <pc:docMkLst>
        <pc:docMk/>
      </pc:docMkLst>
      <pc:sldChg chg="addSp delSp modSp mod setBg">
        <pc:chgData name="Anes Jogunčić" userId="fc502efdbb86a0fe" providerId="LiveId" clId="{DABCBEA3-FE9B-4248-B367-E97A0BFF597F}" dt="2021-04-09T09:47:54.781" v="3983" actId="2711"/>
        <pc:sldMkLst>
          <pc:docMk/>
          <pc:sldMk cId="2135371454" sldId="256"/>
        </pc:sldMkLst>
        <pc:spChg chg="mod">
          <ac:chgData name="Anes Jogunčić" userId="fc502efdbb86a0fe" providerId="LiveId" clId="{DABCBEA3-FE9B-4248-B367-E97A0BFF597F}" dt="2021-04-09T09:47:54.781" v="3983" actId="2711"/>
          <ac:spMkLst>
            <pc:docMk/>
            <pc:sldMk cId="2135371454" sldId="256"/>
            <ac:spMk id="2" creationId="{CBD5F46D-7864-4DE1-AB31-1AF1DF4C11AA}"/>
          </ac:spMkLst>
        </pc:spChg>
        <pc:spChg chg="del mod">
          <ac:chgData name="Anes Jogunčić" userId="fc502efdbb86a0fe" providerId="LiveId" clId="{DABCBEA3-FE9B-4248-B367-E97A0BFF597F}" dt="2021-04-09T09:47:23.111" v="3973" actId="478"/>
          <ac:spMkLst>
            <pc:docMk/>
            <pc:sldMk cId="2135371454" sldId="256"/>
            <ac:spMk id="3" creationId="{39AA55D2-84EF-48A7-951D-AE5EF0D1473B}"/>
          </ac:spMkLst>
        </pc:spChg>
        <pc:spChg chg="add del mod">
          <ac:chgData name="Anes Jogunčić" userId="fc502efdbb86a0fe" providerId="LiveId" clId="{DABCBEA3-FE9B-4248-B367-E97A0BFF597F}" dt="2021-04-09T09:47:47.882" v="3980" actId="478"/>
          <ac:spMkLst>
            <pc:docMk/>
            <pc:sldMk cId="2135371454" sldId="256"/>
            <ac:spMk id="5" creationId="{38542953-E897-463E-903D-8DFB84F5BEDF}"/>
          </ac:spMkLst>
        </pc:spChg>
        <pc:spChg chg="add">
          <ac:chgData name="Anes Jogunčić" userId="fc502efdbb86a0fe" providerId="LiveId" clId="{DABCBEA3-FE9B-4248-B367-E97A0BFF597F}" dt="2021-04-09T09:46:58.165" v="3951" actId="26606"/>
          <ac:spMkLst>
            <pc:docMk/>
            <pc:sldMk cId="2135371454" sldId="256"/>
            <ac:spMk id="8" creationId="{1EADCAF8-8823-4E89-8612-21029831A4B2}"/>
          </ac:spMkLst>
        </pc:spChg>
        <pc:spChg chg="add">
          <ac:chgData name="Anes Jogunčić" userId="fc502efdbb86a0fe" providerId="LiveId" clId="{DABCBEA3-FE9B-4248-B367-E97A0BFF597F}" dt="2021-04-09T09:46:58.165" v="3951" actId="26606"/>
          <ac:spMkLst>
            <pc:docMk/>
            <pc:sldMk cId="2135371454" sldId="256"/>
            <ac:spMk id="10" creationId="{28CA07B2-0819-4B62-9425-7A52BBDD7070}"/>
          </ac:spMkLst>
        </pc:spChg>
        <pc:grpChg chg="add">
          <ac:chgData name="Anes Jogunčić" userId="fc502efdbb86a0fe" providerId="LiveId" clId="{DABCBEA3-FE9B-4248-B367-E97A0BFF597F}" dt="2021-04-09T09:46:58.165" v="3951" actId="26606"/>
          <ac:grpSpMkLst>
            <pc:docMk/>
            <pc:sldMk cId="2135371454" sldId="256"/>
            <ac:grpSpMk id="12" creationId="{DA02BEE4-A5D4-40AF-882D-49D34B086FFF}"/>
          </ac:grpSpMkLst>
        </pc:grpChg>
        <pc:picChg chg="add mod">
          <ac:chgData name="Anes Jogunčić" userId="fc502efdbb86a0fe" providerId="LiveId" clId="{DABCBEA3-FE9B-4248-B367-E97A0BFF597F}" dt="2021-04-09T09:47:45.536" v="3979" actId="1076"/>
          <ac:picMkLst>
            <pc:docMk/>
            <pc:sldMk cId="2135371454" sldId="256"/>
            <ac:picMk id="7" creationId="{5A8C9AD7-6635-497C-B91A-B053B270A3C9}"/>
          </ac:picMkLst>
        </pc:picChg>
      </pc:sldChg>
      <pc:sldChg chg="addSp modSp new mod setBg">
        <pc:chgData name="Anes Jogunčić" userId="fc502efdbb86a0fe" providerId="LiveId" clId="{DABCBEA3-FE9B-4248-B367-E97A0BFF597F}" dt="2021-04-09T09:49:53.735" v="4010" actId="14100"/>
        <pc:sldMkLst>
          <pc:docMk/>
          <pc:sldMk cId="1892160800" sldId="257"/>
        </pc:sldMkLst>
        <pc:spChg chg="mod">
          <ac:chgData name="Anes Jogunčić" userId="fc502efdbb86a0fe" providerId="LiveId" clId="{DABCBEA3-FE9B-4248-B367-E97A0BFF597F}" dt="2021-04-09T09:48:27.416" v="3992" actId="1076"/>
          <ac:spMkLst>
            <pc:docMk/>
            <pc:sldMk cId="1892160800" sldId="257"/>
            <ac:spMk id="2" creationId="{5D438485-4133-4DCA-A33C-2BA89413F55A}"/>
          </ac:spMkLst>
        </pc:spChg>
        <pc:spChg chg="mod">
          <ac:chgData name="Anes Jogunčić" userId="fc502efdbb86a0fe" providerId="LiveId" clId="{DABCBEA3-FE9B-4248-B367-E97A0BFF597F}" dt="2021-04-09T09:48:24.492" v="3991" actId="403"/>
          <ac:spMkLst>
            <pc:docMk/>
            <pc:sldMk cId="1892160800" sldId="257"/>
            <ac:spMk id="3" creationId="{781CCB0E-2C4B-4A0C-844B-C100312BB355}"/>
          </ac:spMkLst>
        </pc:spChg>
        <pc:spChg chg="add">
          <ac:chgData name="Anes Jogunčić" userId="fc502efdbb86a0fe" providerId="LiveId" clId="{DABCBEA3-FE9B-4248-B367-E97A0BFF597F}" dt="2021-04-09T09:48:13.298" v="3984" actId="26606"/>
          <ac:spMkLst>
            <pc:docMk/>
            <pc:sldMk cId="1892160800" sldId="257"/>
            <ac:spMk id="8" creationId="{FA3C7DEA-BCC2-4295-8850-147993296189}"/>
          </ac:spMkLst>
        </pc:spChg>
        <pc:spChg chg="add">
          <ac:chgData name="Anes Jogunčić" userId="fc502efdbb86a0fe" providerId="LiveId" clId="{DABCBEA3-FE9B-4248-B367-E97A0BFF597F}" dt="2021-04-09T09:48:13.298" v="3984" actId="26606"/>
          <ac:spMkLst>
            <pc:docMk/>
            <pc:sldMk cId="1892160800" sldId="257"/>
            <ac:spMk id="10" creationId="{C289949D-B9F6-468A-86FE-2694DC5AE773}"/>
          </ac:spMkLst>
        </pc:spChg>
        <pc:grpChg chg="add">
          <ac:chgData name="Anes Jogunčić" userId="fc502efdbb86a0fe" providerId="LiveId" clId="{DABCBEA3-FE9B-4248-B367-E97A0BFF597F}" dt="2021-04-09T09:48:13.298" v="3984" actId="26606"/>
          <ac:grpSpMkLst>
            <pc:docMk/>
            <pc:sldMk cId="1892160800" sldId="257"/>
            <ac:grpSpMk id="12" creationId="{E4DF0958-0C87-4C28-9554-2FADC788C2B1}"/>
          </ac:grpSpMkLst>
        </pc:grpChg>
        <pc:picChg chg="add mod">
          <ac:chgData name="Anes Jogunčić" userId="fc502efdbb86a0fe" providerId="LiveId" clId="{DABCBEA3-FE9B-4248-B367-E97A0BFF597F}" dt="2021-04-09T09:49:53.735" v="4010" actId="14100"/>
          <ac:picMkLst>
            <pc:docMk/>
            <pc:sldMk cId="1892160800" sldId="257"/>
            <ac:picMk id="11" creationId="{34A3E7BA-62DF-49EA-BD6D-C5BE326F18D2}"/>
          </ac:picMkLst>
        </pc:picChg>
      </pc:sldChg>
      <pc:sldChg chg="addSp modSp new mod setBg">
        <pc:chgData name="Anes Jogunčić" userId="fc502efdbb86a0fe" providerId="LiveId" clId="{DABCBEA3-FE9B-4248-B367-E97A0BFF597F}" dt="2021-04-09T09:49:50.350" v="4009" actId="14100"/>
        <pc:sldMkLst>
          <pc:docMk/>
          <pc:sldMk cId="2114149335" sldId="258"/>
        </pc:sldMkLst>
        <pc:spChg chg="mod">
          <ac:chgData name="Anes Jogunčić" userId="fc502efdbb86a0fe" providerId="LiveId" clId="{DABCBEA3-FE9B-4248-B367-E97A0BFF597F}" dt="2021-04-09T09:49:34.083" v="4005" actId="403"/>
          <ac:spMkLst>
            <pc:docMk/>
            <pc:sldMk cId="2114149335" sldId="258"/>
            <ac:spMk id="2" creationId="{7575626F-5432-4D92-8C6E-E6DFDBAFCCE7}"/>
          </ac:spMkLst>
        </pc:spChg>
        <pc:spChg chg="mod">
          <ac:chgData name="Anes Jogunčić" userId="fc502efdbb86a0fe" providerId="LiveId" clId="{DABCBEA3-FE9B-4248-B367-E97A0BFF597F}" dt="2021-04-09T09:49:37.736" v="4006" actId="14100"/>
          <ac:spMkLst>
            <pc:docMk/>
            <pc:sldMk cId="2114149335" sldId="258"/>
            <ac:spMk id="3" creationId="{D92DC50A-0479-47D1-9013-7985BCB19683}"/>
          </ac:spMkLst>
        </pc:spChg>
        <pc:spChg chg="add">
          <ac:chgData name="Anes Jogunčić" userId="fc502efdbb86a0fe" providerId="LiveId" clId="{DABCBEA3-FE9B-4248-B367-E97A0BFF597F}" dt="2021-04-09T09:49:12.212" v="3995" actId="26606"/>
          <ac:spMkLst>
            <pc:docMk/>
            <pc:sldMk cId="2114149335" sldId="258"/>
            <ac:spMk id="10" creationId="{1E020063-2385-44AC-BD67-258E1F0B9FCE}"/>
          </ac:spMkLst>
        </pc:spChg>
        <pc:spChg chg="add">
          <ac:chgData name="Anes Jogunčić" userId="fc502efdbb86a0fe" providerId="LiveId" clId="{DABCBEA3-FE9B-4248-B367-E97A0BFF597F}" dt="2021-04-09T09:49:12.212" v="3995" actId="26606"/>
          <ac:spMkLst>
            <pc:docMk/>
            <pc:sldMk cId="2114149335" sldId="258"/>
            <ac:spMk id="12" creationId="{7E014A0B-5338-4077-AFE9-A90D04D4492B}"/>
          </ac:spMkLst>
        </pc:spChg>
        <pc:grpChg chg="add">
          <ac:chgData name="Anes Jogunčić" userId="fc502efdbb86a0fe" providerId="LiveId" clId="{DABCBEA3-FE9B-4248-B367-E97A0BFF597F}" dt="2021-04-09T09:49:12.212" v="3995" actId="26606"/>
          <ac:grpSpMkLst>
            <pc:docMk/>
            <pc:sldMk cId="2114149335" sldId="258"/>
            <ac:grpSpMk id="14" creationId="{78127680-150F-4A90-9950-F66392578116}"/>
          </ac:grpSpMkLst>
        </pc:grpChg>
        <pc:grpChg chg="add">
          <ac:chgData name="Anes Jogunčić" userId="fc502efdbb86a0fe" providerId="LiveId" clId="{DABCBEA3-FE9B-4248-B367-E97A0BFF597F}" dt="2021-04-09T09:49:12.212" v="3995" actId="26606"/>
          <ac:grpSpMkLst>
            <pc:docMk/>
            <pc:sldMk cId="2114149335" sldId="258"/>
            <ac:grpSpMk id="20" creationId="{466920E5-8640-4C24-A775-8647637094A7}"/>
          </ac:grpSpMkLst>
        </pc:grpChg>
        <pc:picChg chg="add mod">
          <ac:chgData name="Anes Jogunčić" userId="fc502efdbb86a0fe" providerId="LiveId" clId="{DABCBEA3-FE9B-4248-B367-E97A0BFF597F}" dt="2021-04-09T09:49:26.184" v="3999" actId="1076"/>
          <ac:picMkLst>
            <pc:docMk/>
            <pc:sldMk cId="2114149335" sldId="258"/>
            <ac:picMk id="5" creationId="{8A4C0B87-D0CF-4C54-BBFF-A5BB4DB69351}"/>
          </ac:picMkLst>
        </pc:picChg>
        <pc:picChg chg="add mod">
          <ac:chgData name="Anes Jogunčić" userId="fc502efdbb86a0fe" providerId="LiveId" clId="{DABCBEA3-FE9B-4248-B367-E97A0BFF597F}" dt="2021-04-09T09:49:50.350" v="4009" actId="14100"/>
          <ac:picMkLst>
            <pc:docMk/>
            <pc:sldMk cId="2114149335" sldId="258"/>
            <ac:picMk id="19" creationId="{B176779A-84AD-4154-AC1A-18ECFAABDC5B}"/>
          </ac:picMkLst>
        </pc:picChg>
      </pc:sldChg>
      <pc:sldChg chg="addSp delSp modSp new mod modClrScheme chgLayout">
        <pc:chgData name="Anes Jogunčić" userId="fc502efdbb86a0fe" providerId="LiveId" clId="{DABCBEA3-FE9B-4248-B367-E97A0BFF597F}" dt="2021-04-09T09:53:23.334" v="4046" actId="6549"/>
        <pc:sldMkLst>
          <pc:docMk/>
          <pc:sldMk cId="2184504950" sldId="259"/>
        </pc:sldMkLst>
        <pc:spChg chg="add del mod ord">
          <ac:chgData name="Anes Jogunčić" userId="fc502efdbb86a0fe" providerId="LiveId" clId="{DABCBEA3-FE9B-4248-B367-E97A0BFF597F}" dt="2021-04-09T09:51:43.109" v="4031" actId="20577"/>
          <ac:spMkLst>
            <pc:docMk/>
            <pc:sldMk cId="2184504950" sldId="259"/>
            <ac:spMk id="2" creationId="{24003DD1-D9D6-4254-87F3-9956713C3685}"/>
          </ac:spMkLst>
        </pc:spChg>
        <pc:spChg chg="mod ord">
          <ac:chgData name="Anes Jogunčić" userId="fc502efdbb86a0fe" providerId="LiveId" clId="{DABCBEA3-FE9B-4248-B367-E97A0BFF597F}" dt="2021-04-09T09:51:08.358" v="4016" actId="700"/>
          <ac:spMkLst>
            <pc:docMk/>
            <pc:sldMk cId="2184504950" sldId="259"/>
            <ac:spMk id="3" creationId="{DD190D53-C61E-4F3E-80A9-67B55D9E29E9}"/>
          </ac:spMkLst>
        </pc:spChg>
        <pc:spChg chg="add del mod ord">
          <ac:chgData name="Anes Jogunčić" userId="fc502efdbb86a0fe" providerId="LiveId" clId="{DABCBEA3-FE9B-4248-B367-E97A0BFF597F}" dt="2021-04-09T07:46:34.387" v="1664" actId="700"/>
          <ac:spMkLst>
            <pc:docMk/>
            <pc:sldMk cId="2184504950" sldId="259"/>
            <ac:spMk id="4" creationId="{0520C8EC-9310-4ECD-9FF9-C338FA70EC26}"/>
          </ac:spMkLst>
        </pc:spChg>
        <pc:spChg chg="add mod ord">
          <ac:chgData name="Anes Jogunčić" userId="fc502efdbb86a0fe" providerId="LiveId" clId="{DABCBEA3-FE9B-4248-B367-E97A0BFF597F}" dt="2021-04-09T09:51:08.358" v="4016" actId="700"/>
          <ac:spMkLst>
            <pc:docMk/>
            <pc:sldMk cId="2184504950" sldId="259"/>
            <ac:spMk id="5" creationId="{A801175C-38F2-46C3-9ACF-D5A21163FFB0}"/>
          </ac:spMkLst>
        </pc:spChg>
        <pc:spChg chg="add del mod ord">
          <ac:chgData name="Anes Jogunčić" userId="fc502efdbb86a0fe" providerId="LiveId" clId="{DABCBEA3-FE9B-4248-B367-E97A0BFF597F}" dt="2021-04-09T09:51:08.368" v="4017" actId="21"/>
          <ac:spMkLst>
            <pc:docMk/>
            <pc:sldMk cId="2184504950" sldId="259"/>
            <ac:spMk id="6" creationId="{E5B7EB4F-5900-47FF-A112-D0A996F518EB}"/>
          </ac:spMkLst>
        </pc:spChg>
        <pc:spChg chg="add del mod ord">
          <ac:chgData name="Anes Jogunčić" userId="fc502efdbb86a0fe" providerId="LiveId" clId="{DABCBEA3-FE9B-4248-B367-E97A0BFF597F}" dt="2021-04-09T09:53:23.334" v="4046" actId="6549"/>
          <ac:spMkLst>
            <pc:docMk/>
            <pc:sldMk cId="2184504950" sldId="259"/>
            <ac:spMk id="7" creationId="{59A1E3E6-CB18-4929-AC7E-7CFF4BB2B107}"/>
          </ac:spMkLst>
        </pc:spChg>
        <pc:spChg chg="add del mod">
          <ac:chgData name="Anes Jogunčić" userId="fc502efdbb86a0fe" providerId="LiveId" clId="{DABCBEA3-FE9B-4248-B367-E97A0BFF597F}" dt="2021-04-09T09:51:08.368" v="4017" actId="21"/>
          <ac:spMkLst>
            <pc:docMk/>
            <pc:sldMk cId="2184504950" sldId="259"/>
            <ac:spMk id="9" creationId="{B999A644-4898-4027-B7A4-9EDBE35C30E1}"/>
          </ac:spMkLst>
        </pc:spChg>
        <pc:spChg chg="add del mod">
          <ac:chgData name="Anes Jogunčić" userId="fc502efdbb86a0fe" providerId="LiveId" clId="{DABCBEA3-FE9B-4248-B367-E97A0BFF597F}" dt="2021-04-09T09:51:08.368" v="4017" actId="21"/>
          <ac:spMkLst>
            <pc:docMk/>
            <pc:sldMk cId="2184504950" sldId="259"/>
            <ac:spMk id="11" creationId="{EB45AA96-4560-4CD1-9A5B-EADA7DAC58D4}"/>
          </ac:spMkLst>
        </pc:spChg>
        <pc:spChg chg="add del mod">
          <ac:chgData name="Anes Jogunčić" userId="fc502efdbb86a0fe" providerId="LiveId" clId="{DABCBEA3-FE9B-4248-B367-E97A0BFF597F}" dt="2021-04-09T09:51:36.821" v="4026" actId="478"/>
          <ac:spMkLst>
            <pc:docMk/>
            <pc:sldMk cId="2184504950" sldId="259"/>
            <ac:spMk id="13" creationId="{D78ADFA9-59A2-4DE4-9785-0C3FEF0BA416}"/>
          </ac:spMkLst>
        </pc:spChg>
        <pc:spChg chg="add mod ord">
          <ac:chgData name="Anes Jogunčić" userId="fc502efdbb86a0fe" providerId="LiveId" clId="{DABCBEA3-FE9B-4248-B367-E97A0BFF597F}" dt="2021-04-09T09:52:43.166" v="4038" actId="167"/>
          <ac:spMkLst>
            <pc:docMk/>
            <pc:sldMk cId="2184504950" sldId="259"/>
            <ac:spMk id="14" creationId="{DF3926F4-6681-4CC6-B53D-B490ECA326CE}"/>
          </ac:spMkLst>
        </pc:spChg>
        <pc:spChg chg="add mod ord">
          <ac:chgData name="Anes Jogunčić" userId="fc502efdbb86a0fe" providerId="LiveId" clId="{DABCBEA3-FE9B-4248-B367-E97A0BFF597F}" dt="2021-04-09T09:52:57.592" v="4042" actId="167"/>
          <ac:spMkLst>
            <pc:docMk/>
            <pc:sldMk cId="2184504950" sldId="259"/>
            <ac:spMk id="15" creationId="{69C88D2E-F806-4326-81CD-FBB3D6D6888D}"/>
          </ac:spMkLst>
        </pc:spChg>
      </pc:sldChg>
      <pc:sldChg chg="addSp delSp modSp new mod modClrScheme chgLayout">
        <pc:chgData name="Anes Jogunčić" userId="fc502efdbb86a0fe" providerId="LiveId" clId="{DABCBEA3-FE9B-4248-B367-E97A0BFF597F}" dt="2021-04-09T09:56:11.911" v="4194" actId="1076"/>
        <pc:sldMkLst>
          <pc:docMk/>
          <pc:sldMk cId="1810519714" sldId="260"/>
        </pc:sldMkLst>
        <pc:spChg chg="del mod ord">
          <ac:chgData name="Anes Jogunčić" userId="fc502efdbb86a0fe" providerId="LiveId" clId="{DABCBEA3-FE9B-4248-B367-E97A0BFF597F}" dt="2021-04-09T07:47:39.950" v="1752" actId="700"/>
          <ac:spMkLst>
            <pc:docMk/>
            <pc:sldMk cId="1810519714" sldId="260"/>
            <ac:spMk id="2" creationId="{35711C67-9EF2-4351-9373-C93457749714}"/>
          </ac:spMkLst>
        </pc:spChg>
        <pc:spChg chg="del">
          <ac:chgData name="Anes Jogunčić" userId="fc502efdbb86a0fe" providerId="LiveId" clId="{DABCBEA3-FE9B-4248-B367-E97A0BFF597F}" dt="2021-04-09T07:47:39.950" v="1752" actId="700"/>
          <ac:spMkLst>
            <pc:docMk/>
            <pc:sldMk cId="1810519714" sldId="260"/>
            <ac:spMk id="3" creationId="{CD664545-4095-4B4E-B611-48DCE089A742}"/>
          </ac:spMkLst>
        </pc:spChg>
        <pc:spChg chg="del mod ord">
          <ac:chgData name="Anes Jogunčić" userId="fc502efdbb86a0fe" providerId="LiveId" clId="{DABCBEA3-FE9B-4248-B367-E97A0BFF597F}" dt="2021-04-09T07:47:39.950" v="1752" actId="700"/>
          <ac:spMkLst>
            <pc:docMk/>
            <pc:sldMk cId="1810519714" sldId="260"/>
            <ac:spMk id="4" creationId="{148F7D54-7A6B-4C13-834A-A977AD4960C0}"/>
          </ac:spMkLst>
        </pc:spChg>
        <pc:spChg chg="del">
          <ac:chgData name="Anes Jogunčić" userId="fc502efdbb86a0fe" providerId="LiveId" clId="{DABCBEA3-FE9B-4248-B367-E97A0BFF597F}" dt="2021-04-09T07:47:39.950" v="1752" actId="700"/>
          <ac:spMkLst>
            <pc:docMk/>
            <pc:sldMk cId="1810519714" sldId="260"/>
            <ac:spMk id="5" creationId="{6A1B1352-56DF-4813-8DDC-A93E92C01099}"/>
          </ac:spMkLst>
        </pc:spChg>
        <pc:spChg chg="del">
          <ac:chgData name="Anes Jogunčić" userId="fc502efdbb86a0fe" providerId="LiveId" clId="{DABCBEA3-FE9B-4248-B367-E97A0BFF597F}" dt="2021-04-09T07:47:39.950" v="1752" actId="700"/>
          <ac:spMkLst>
            <pc:docMk/>
            <pc:sldMk cId="1810519714" sldId="260"/>
            <ac:spMk id="6" creationId="{8BF90607-7840-4AC7-AA3E-9C5E412C8AF8}"/>
          </ac:spMkLst>
        </pc:spChg>
        <pc:spChg chg="add mod ord">
          <ac:chgData name="Anes Jogunčić" userId="fc502efdbb86a0fe" providerId="LiveId" clId="{DABCBEA3-FE9B-4248-B367-E97A0BFF597F}" dt="2021-04-09T09:56:11.911" v="4194" actId="1076"/>
          <ac:spMkLst>
            <pc:docMk/>
            <pc:sldMk cId="1810519714" sldId="260"/>
            <ac:spMk id="7" creationId="{2015FD2B-0D84-4498-9A5E-293E252910EF}"/>
          </ac:spMkLst>
        </pc:spChg>
        <pc:spChg chg="add mod ord">
          <ac:chgData name="Anes Jogunčić" userId="fc502efdbb86a0fe" providerId="LiveId" clId="{DABCBEA3-FE9B-4248-B367-E97A0BFF597F}" dt="2021-04-09T09:55:39.866" v="4142" actId="208"/>
          <ac:spMkLst>
            <pc:docMk/>
            <pc:sldMk cId="1810519714" sldId="260"/>
            <ac:spMk id="8" creationId="{6CA7F3BB-76E7-4482-B1B5-C2A335B17184}"/>
          </ac:spMkLst>
        </pc:spChg>
        <pc:spChg chg="add mod">
          <ac:chgData name="Anes Jogunčić" userId="fc502efdbb86a0fe" providerId="LiveId" clId="{DABCBEA3-FE9B-4248-B367-E97A0BFF597F}" dt="2021-04-09T07:53:26.522" v="1893" actId="14100"/>
          <ac:spMkLst>
            <pc:docMk/>
            <pc:sldMk cId="1810519714" sldId="260"/>
            <ac:spMk id="15" creationId="{DDA092B0-79B0-4A3D-AB99-0E0EB926E4A2}"/>
          </ac:spMkLst>
        </pc:spChg>
        <pc:spChg chg="add mod">
          <ac:chgData name="Anes Jogunčić" userId="fc502efdbb86a0fe" providerId="LiveId" clId="{DABCBEA3-FE9B-4248-B367-E97A0BFF597F}" dt="2021-04-09T07:53:23.079" v="1892" actId="1076"/>
          <ac:spMkLst>
            <pc:docMk/>
            <pc:sldMk cId="1810519714" sldId="260"/>
            <ac:spMk id="16" creationId="{4B253886-4AED-4E58-B3F9-2A5E54A5E489}"/>
          </ac:spMkLst>
        </pc:spChg>
        <pc:spChg chg="add mod">
          <ac:chgData name="Anes Jogunčić" userId="fc502efdbb86a0fe" providerId="LiveId" clId="{DABCBEA3-FE9B-4248-B367-E97A0BFF597F}" dt="2021-04-09T09:56:05.184" v="4193" actId="20577"/>
          <ac:spMkLst>
            <pc:docMk/>
            <pc:sldMk cId="1810519714" sldId="260"/>
            <ac:spMk id="17" creationId="{6BA2DCF1-3DE7-44E6-B7E2-7916730EC6C9}"/>
          </ac:spMkLst>
        </pc:spChg>
        <pc:picChg chg="add mod">
          <ac:chgData name="Anes Jogunčić" userId="fc502efdbb86a0fe" providerId="LiveId" clId="{DABCBEA3-FE9B-4248-B367-E97A0BFF597F}" dt="2021-04-09T07:52:47.834" v="1795" actId="1076"/>
          <ac:picMkLst>
            <pc:docMk/>
            <pc:sldMk cId="1810519714" sldId="260"/>
            <ac:picMk id="10" creationId="{DEB1E7F1-09E4-4B44-8608-74BDCA3917CC}"/>
          </ac:picMkLst>
        </pc:picChg>
        <pc:picChg chg="add mod">
          <ac:chgData name="Anes Jogunčić" userId="fc502efdbb86a0fe" providerId="LiveId" clId="{DABCBEA3-FE9B-4248-B367-E97A0BFF597F}" dt="2021-04-09T09:54:28.271" v="4072" actId="688"/>
          <ac:picMkLst>
            <pc:docMk/>
            <pc:sldMk cId="1810519714" sldId="260"/>
            <ac:picMk id="12" creationId="{5DC2B50E-D95A-47A0-A5EC-89D675444C48}"/>
          </ac:picMkLst>
        </pc:picChg>
        <pc:picChg chg="add mod modCrop">
          <ac:chgData name="Anes Jogunčić" userId="fc502efdbb86a0fe" providerId="LiveId" clId="{DABCBEA3-FE9B-4248-B367-E97A0BFF597F}" dt="2021-04-09T09:55:50.200" v="4143" actId="1076"/>
          <ac:picMkLst>
            <pc:docMk/>
            <pc:sldMk cId="1810519714" sldId="260"/>
            <ac:picMk id="14" creationId="{FD034FEB-DCB8-43DE-AC7B-06476A33DE1A}"/>
          </ac:picMkLst>
        </pc:picChg>
      </pc:sldChg>
      <pc:sldChg chg="addSp delSp modSp new mod modClrScheme chgLayout">
        <pc:chgData name="Anes Jogunčić" userId="fc502efdbb86a0fe" providerId="LiveId" clId="{DABCBEA3-FE9B-4248-B367-E97A0BFF597F}" dt="2021-04-09T10:48:36.729" v="5745" actId="403"/>
        <pc:sldMkLst>
          <pc:docMk/>
          <pc:sldMk cId="1851049224" sldId="261"/>
        </pc:sldMkLst>
        <pc:spChg chg="mod ord">
          <ac:chgData name="Anes Jogunčić" userId="fc502efdbb86a0fe" providerId="LiveId" clId="{DABCBEA3-FE9B-4248-B367-E97A0BFF597F}" dt="2021-04-09T08:05:05.980" v="2035" actId="20577"/>
          <ac:spMkLst>
            <pc:docMk/>
            <pc:sldMk cId="1851049224" sldId="261"/>
            <ac:spMk id="2" creationId="{AA86759A-FF23-4E98-9555-58D5CAFDA132}"/>
          </ac:spMkLst>
        </pc:spChg>
        <pc:spChg chg="del mod ord">
          <ac:chgData name="Anes Jogunčić" userId="fc502efdbb86a0fe" providerId="LiveId" clId="{DABCBEA3-FE9B-4248-B367-E97A0BFF597F}" dt="2021-04-09T07:56:19.064" v="1906" actId="700"/>
          <ac:spMkLst>
            <pc:docMk/>
            <pc:sldMk cId="1851049224" sldId="261"/>
            <ac:spMk id="3" creationId="{954EB7BF-2F9D-4D73-8F21-6C190BA49888}"/>
          </ac:spMkLst>
        </pc:spChg>
        <pc:spChg chg="add del mod ord">
          <ac:chgData name="Anes Jogunčić" userId="fc502efdbb86a0fe" providerId="LiveId" clId="{DABCBEA3-FE9B-4248-B367-E97A0BFF597F}" dt="2021-04-09T07:56:20.206" v="1907"/>
          <ac:spMkLst>
            <pc:docMk/>
            <pc:sldMk cId="1851049224" sldId="261"/>
            <ac:spMk id="4" creationId="{0AFB516E-4EDF-4952-BE2E-3FBAF5C2D578}"/>
          </ac:spMkLst>
        </pc:spChg>
        <pc:spChg chg="add del mod ord">
          <ac:chgData name="Anes Jogunčić" userId="fc502efdbb86a0fe" providerId="LiveId" clId="{DABCBEA3-FE9B-4248-B367-E97A0BFF597F}" dt="2021-04-09T07:56:59.441" v="1909"/>
          <ac:spMkLst>
            <pc:docMk/>
            <pc:sldMk cId="1851049224" sldId="261"/>
            <ac:spMk id="5" creationId="{2A631883-97CE-4807-8021-662CBEA588CD}"/>
          </ac:spMkLst>
        </pc:spChg>
        <pc:spChg chg="add mod ord">
          <ac:chgData name="Anes Jogunčić" userId="fc502efdbb86a0fe" providerId="LiveId" clId="{DABCBEA3-FE9B-4248-B367-E97A0BFF597F}" dt="2021-04-09T09:56:54.229" v="4200" actId="122"/>
          <ac:spMkLst>
            <pc:docMk/>
            <pc:sldMk cId="1851049224" sldId="261"/>
            <ac:spMk id="8" creationId="{F16C58F5-CED6-4061-8FAF-ACE832DF89BE}"/>
          </ac:spMkLst>
        </pc:spChg>
        <pc:spChg chg="add mod ord">
          <ac:chgData name="Anes Jogunčić" userId="fc502efdbb86a0fe" providerId="LiveId" clId="{DABCBEA3-FE9B-4248-B367-E97A0BFF597F}" dt="2021-04-09T09:57:45.715" v="4212" actId="122"/>
          <ac:spMkLst>
            <pc:docMk/>
            <pc:sldMk cId="1851049224" sldId="261"/>
            <ac:spMk id="9" creationId="{46B116F7-E100-4C09-BFBC-0B14F1635468}"/>
          </ac:spMkLst>
        </pc:spChg>
        <pc:spChg chg="add del mod">
          <ac:chgData name="Anes Jogunčić" userId="fc502efdbb86a0fe" providerId="LiveId" clId="{DABCBEA3-FE9B-4248-B367-E97A0BFF597F}" dt="2021-04-09T07:59:58.734" v="2012"/>
          <ac:spMkLst>
            <pc:docMk/>
            <pc:sldMk cId="1851049224" sldId="261"/>
            <ac:spMk id="11" creationId="{00900674-B160-442F-931D-BF27B6B0B568}"/>
          </ac:spMkLst>
        </pc:spChg>
        <pc:spChg chg="add mod ord">
          <ac:chgData name="Anes Jogunčić" userId="fc502efdbb86a0fe" providerId="LiveId" clId="{DABCBEA3-FE9B-4248-B367-E97A0BFF597F}" dt="2021-04-09T10:47:22.828" v="5734" actId="13822"/>
          <ac:spMkLst>
            <pc:docMk/>
            <pc:sldMk cId="1851049224" sldId="261"/>
            <ac:spMk id="13" creationId="{F133FF00-CE2B-44B8-8880-E6157776F1BC}"/>
          </ac:spMkLst>
        </pc:spChg>
        <pc:spChg chg="add mod ord">
          <ac:chgData name="Anes Jogunčić" userId="fc502efdbb86a0fe" providerId="LiveId" clId="{DABCBEA3-FE9B-4248-B367-E97A0BFF597F}" dt="2021-04-09T10:47:00.895" v="5733" actId="1582"/>
          <ac:spMkLst>
            <pc:docMk/>
            <pc:sldMk cId="1851049224" sldId="261"/>
            <ac:spMk id="14" creationId="{C9C22968-E4D1-4C2C-B61F-397EED06EB9C}"/>
          </ac:spMkLst>
        </pc:spChg>
        <pc:spChg chg="add mod ord">
          <ac:chgData name="Anes Jogunčić" userId="fc502efdbb86a0fe" providerId="LiveId" clId="{DABCBEA3-FE9B-4248-B367-E97A0BFF597F}" dt="2021-04-09T10:48:16.517" v="5742" actId="167"/>
          <ac:spMkLst>
            <pc:docMk/>
            <pc:sldMk cId="1851049224" sldId="261"/>
            <ac:spMk id="15" creationId="{3D283DA7-4A9A-4953-B5ED-4C0A7B62E0B0}"/>
          </ac:spMkLst>
        </pc:spChg>
        <pc:graphicFrameChg chg="add mod ord">
          <ac:chgData name="Anes Jogunčić" userId="fc502efdbb86a0fe" providerId="LiveId" clId="{DABCBEA3-FE9B-4248-B367-E97A0BFF597F}" dt="2021-04-09T10:47:28.215" v="5737" actId="403"/>
          <ac:graphicFrameMkLst>
            <pc:docMk/>
            <pc:sldMk cId="1851049224" sldId="261"/>
            <ac:graphicFrameMk id="6" creationId="{725C34E2-88FE-4189-8AE7-3AFF00A17E99}"/>
          </ac:graphicFrameMkLst>
        </pc:graphicFrameChg>
        <pc:graphicFrameChg chg="add del mod ord">
          <ac:chgData name="Anes Jogunčić" userId="fc502efdbb86a0fe" providerId="LiveId" clId="{DABCBEA3-FE9B-4248-B367-E97A0BFF597F}" dt="2021-04-09T07:58:33.552" v="2011" actId="478"/>
          <ac:graphicFrameMkLst>
            <pc:docMk/>
            <pc:sldMk cId="1851049224" sldId="261"/>
            <ac:graphicFrameMk id="7" creationId="{D411B795-BD1C-4A2C-A788-5F510F8C9E4A}"/>
          </ac:graphicFrameMkLst>
        </pc:graphicFrameChg>
        <pc:graphicFrameChg chg="add mod">
          <ac:chgData name="Anes Jogunčić" userId="fc502efdbb86a0fe" providerId="LiveId" clId="{DABCBEA3-FE9B-4248-B367-E97A0BFF597F}" dt="2021-04-09T10:48:36.729" v="5745" actId="403"/>
          <ac:graphicFrameMkLst>
            <pc:docMk/>
            <pc:sldMk cId="1851049224" sldId="261"/>
            <ac:graphicFrameMk id="12" creationId="{FE29B34C-5E60-4E25-88BA-D8CDB7B78749}"/>
          </ac:graphicFrameMkLst>
        </pc:graphicFrameChg>
      </pc:sldChg>
      <pc:sldChg chg="addSp delSp modSp new mod setBg modClrScheme chgLayout">
        <pc:chgData name="Anes Jogunčić" userId="fc502efdbb86a0fe" providerId="LiveId" clId="{DABCBEA3-FE9B-4248-B367-E97A0BFF597F}" dt="2021-04-09T09:46:17.571" v="3950" actId="26606"/>
        <pc:sldMkLst>
          <pc:docMk/>
          <pc:sldMk cId="3768758157" sldId="262"/>
        </pc:sldMkLst>
        <pc:spChg chg="mod ord">
          <ac:chgData name="Anes Jogunčić" userId="fc502efdbb86a0fe" providerId="LiveId" clId="{DABCBEA3-FE9B-4248-B367-E97A0BFF597F}" dt="2021-04-09T09:46:17.571" v="3950" actId="26606"/>
          <ac:spMkLst>
            <pc:docMk/>
            <pc:sldMk cId="3768758157" sldId="262"/>
            <ac:spMk id="2" creationId="{23935EAB-4C66-4CF9-A0E4-CE7DBCACDB73}"/>
          </ac:spMkLst>
        </pc:spChg>
        <pc:spChg chg="del mod ord">
          <ac:chgData name="Anes Jogunčić" userId="fc502efdbb86a0fe" providerId="LiveId" clId="{DABCBEA3-FE9B-4248-B367-E97A0BFF597F}" dt="2021-04-09T08:05:12.283" v="2046" actId="700"/>
          <ac:spMkLst>
            <pc:docMk/>
            <pc:sldMk cId="3768758157" sldId="262"/>
            <ac:spMk id="3" creationId="{AAF5E70D-8E9A-4019-85F3-67D61A89656C}"/>
          </ac:spMkLst>
        </pc:spChg>
        <pc:spChg chg="del">
          <ac:chgData name="Anes Jogunčić" userId="fc502efdbb86a0fe" providerId="LiveId" clId="{DABCBEA3-FE9B-4248-B367-E97A0BFF597F}" dt="2021-04-09T08:05:12.283" v="2046" actId="700"/>
          <ac:spMkLst>
            <pc:docMk/>
            <pc:sldMk cId="3768758157" sldId="262"/>
            <ac:spMk id="4" creationId="{F923FFB1-7385-4D5A-80D8-941E1BD0C315}"/>
          </ac:spMkLst>
        </pc:spChg>
        <pc:spChg chg="del">
          <ac:chgData name="Anes Jogunčić" userId="fc502efdbb86a0fe" providerId="LiveId" clId="{DABCBEA3-FE9B-4248-B367-E97A0BFF597F}" dt="2021-04-09T08:05:12.283" v="2046" actId="700"/>
          <ac:spMkLst>
            <pc:docMk/>
            <pc:sldMk cId="3768758157" sldId="262"/>
            <ac:spMk id="5" creationId="{8E4C7FB4-E3B6-4155-B053-654D6FA3D60E}"/>
          </ac:spMkLst>
        </pc:spChg>
        <pc:spChg chg="del">
          <ac:chgData name="Anes Jogunčić" userId="fc502efdbb86a0fe" providerId="LiveId" clId="{DABCBEA3-FE9B-4248-B367-E97A0BFF597F}" dt="2021-04-09T08:05:12.283" v="2046" actId="700"/>
          <ac:spMkLst>
            <pc:docMk/>
            <pc:sldMk cId="3768758157" sldId="262"/>
            <ac:spMk id="6" creationId="{C41436F6-37FA-4454-8718-E85E5CD1D01F}"/>
          </ac:spMkLst>
        </pc:spChg>
        <pc:spChg chg="add del mod ord">
          <ac:chgData name="Anes Jogunčić" userId="fc502efdbb86a0fe" providerId="LiveId" clId="{DABCBEA3-FE9B-4248-B367-E97A0BFF597F}" dt="2021-04-09T08:05:16.963" v="2047" actId="478"/>
          <ac:spMkLst>
            <pc:docMk/>
            <pc:sldMk cId="3768758157" sldId="262"/>
            <ac:spMk id="7" creationId="{9D4815DE-F1BC-4179-BD26-4AC99201C945}"/>
          </ac:spMkLst>
        </pc:spChg>
        <pc:spChg chg="add">
          <ac:chgData name="Anes Jogunčić" userId="fc502efdbb86a0fe" providerId="LiveId" clId="{DABCBEA3-FE9B-4248-B367-E97A0BFF597F}" dt="2021-04-09T09:46:17.571" v="3950" actId="26606"/>
          <ac:spMkLst>
            <pc:docMk/>
            <pc:sldMk cId="3768758157" sldId="262"/>
            <ac:spMk id="8" creationId="{1EADCAF8-8823-4E89-8612-21029831A4B2}"/>
          </ac:spMkLst>
        </pc:spChg>
        <pc:spChg chg="add">
          <ac:chgData name="Anes Jogunčić" userId="fc502efdbb86a0fe" providerId="LiveId" clId="{DABCBEA3-FE9B-4248-B367-E97A0BFF597F}" dt="2021-04-09T09:46:17.571" v="3950" actId="26606"/>
          <ac:spMkLst>
            <pc:docMk/>
            <pc:sldMk cId="3768758157" sldId="262"/>
            <ac:spMk id="9" creationId="{28CA07B2-0819-4B62-9425-7A52BBDD7070}"/>
          </ac:spMkLst>
        </pc:spChg>
        <pc:grpChg chg="add">
          <ac:chgData name="Anes Jogunčić" userId="fc502efdbb86a0fe" providerId="LiveId" clId="{DABCBEA3-FE9B-4248-B367-E97A0BFF597F}" dt="2021-04-09T09:46:17.571" v="3950" actId="26606"/>
          <ac:grpSpMkLst>
            <pc:docMk/>
            <pc:sldMk cId="3768758157" sldId="262"/>
            <ac:grpSpMk id="11" creationId="{DA02BEE4-A5D4-40AF-882D-49D34B086FFF}"/>
          </ac:grpSpMkLst>
        </pc:grpChg>
      </pc:sldChg>
      <pc:sldChg chg="addSp delSp modSp new mod setBg modClrScheme chgLayout">
        <pc:chgData name="Anes Jogunčić" userId="fc502efdbb86a0fe" providerId="LiveId" clId="{DABCBEA3-FE9B-4248-B367-E97A0BFF597F}" dt="2021-04-09T09:59:39.251" v="4328" actId="403"/>
        <pc:sldMkLst>
          <pc:docMk/>
          <pc:sldMk cId="1837883989" sldId="263"/>
        </pc:sldMkLst>
        <pc:spChg chg="mod ord">
          <ac:chgData name="Anes Jogunčić" userId="fc502efdbb86a0fe" providerId="LiveId" clId="{DABCBEA3-FE9B-4248-B367-E97A0BFF597F}" dt="2021-04-09T09:58:43.925" v="4224" actId="14100"/>
          <ac:spMkLst>
            <pc:docMk/>
            <pc:sldMk cId="1837883989" sldId="263"/>
            <ac:spMk id="2" creationId="{52FA56ED-E7AE-4480-BB2C-16B9C143ABE2}"/>
          </ac:spMkLst>
        </pc:spChg>
        <pc:spChg chg="del">
          <ac:chgData name="Anes Jogunčić" userId="fc502efdbb86a0fe" providerId="LiveId" clId="{DABCBEA3-FE9B-4248-B367-E97A0BFF597F}" dt="2021-04-09T08:22:51.356" v="2049"/>
          <ac:spMkLst>
            <pc:docMk/>
            <pc:sldMk cId="1837883989" sldId="263"/>
            <ac:spMk id="3" creationId="{2B8AA691-AAF3-43F8-8481-4A061CF70222}"/>
          </ac:spMkLst>
        </pc:spChg>
        <pc:spChg chg="add mod ord">
          <ac:chgData name="Anes Jogunčić" userId="fc502efdbb86a0fe" providerId="LiveId" clId="{DABCBEA3-FE9B-4248-B367-E97A0BFF597F}" dt="2021-04-09T09:59:39.251" v="4328" actId="403"/>
          <ac:spMkLst>
            <pc:docMk/>
            <pc:sldMk cId="1837883989" sldId="263"/>
            <ac:spMk id="5" creationId="{D8759007-85D5-4A69-A673-50461096F26D}"/>
          </ac:spMkLst>
        </pc:spChg>
        <pc:spChg chg="add">
          <ac:chgData name="Anes Jogunčić" userId="fc502efdbb86a0fe" providerId="LiveId" clId="{DABCBEA3-FE9B-4248-B367-E97A0BFF597F}" dt="2021-04-09T09:58:37.992" v="4222" actId="26606"/>
          <ac:spMkLst>
            <pc:docMk/>
            <pc:sldMk cId="1837883989" sldId="263"/>
            <ac:spMk id="10" creationId="{1E020063-2385-44AC-BD67-258E1F0B9FCE}"/>
          </ac:spMkLst>
        </pc:spChg>
        <pc:spChg chg="add">
          <ac:chgData name="Anes Jogunčić" userId="fc502efdbb86a0fe" providerId="LiveId" clId="{DABCBEA3-FE9B-4248-B367-E97A0BFF597F}" dt="2021-04-09T09:58:37.992" v="4222" actId="26606"/>
          <ac:spMkLst>
            <pc:docMk/>
            <pc:sldMk cId="1837883989" sldId="263"/>
            <ac:spMk id="12" creationId="{7E014A0B-5338-4077-AFE9-A90D04D4492B}"/>
          </ac:spMkLst>
        </pc:spChg>
        <pc:grpChg chg="add">
          <ac:chgData name="Anes Jogunčić" userId="fc502efdbb86a0fe" providerId="LiveId" clId="{DABCBEA3-FE9B-4248-B367-E97A0BFF597F}" dt="2021-04-09T09:58:37.992" v="4222" actId="26606"/>
          <ac:grpSpMkLst>
            <pc:docMk/>
            <pc:sldMk cId="1837883989" sldId="263"/>
            <ac:grpSpMk id="14" creationId="{78127680-150F-4A90-9950-F66392578116}"/>
          </ac:grpSpMkLst>
        </pc:grpChg>
        <pc:grpChg chg="add">
          <ac:chgData name="Anes Jogunčić" userId="fc502efdbb86a0fe" providerId="LiveId" clId="{DABCBEA3-FE9B-4248-B367-E97A0BFF597F}" dt="2021-04-09T09:58:37.992" v="4222" actId="26606"/>
          <ac:grpSpMkLst>
            <pc:docMk/>
            <pc:sldMk cId="1837883989" sldId="263"/>
            <ac:grpSpMk id="20" creationId="{466920E5-8640-4C24-A775-8647637094A7}"/>
          </ac:grpSpMkLst>
        </pc:grpChg>
        <pc:graphicFrameChg chg="add mod ord">
          <ac:chgData name="Anes Jogunčić" userId="fc502efdbb86a0fe" providerId="LiveId" clId="{DABCBEA3-FE9B-4248-B367-E97A0BFF597F}" dt="2021-04-09T09:58:48.727" v="4226" actId="1076"/>
          <ac:graphicFrameMkLst>
            <pc:docMk/>
            <pc:sldMk cId="1837883989" sldId="263"/>
            <ac:graphicFrameMk id="4" creationId="{7AB7D623-8786-4B42-B200-404582545E2B}"/>
          </ac:graphicFrameMkLst>
        </pc:graphicFrameChg>
      </pc:sldChg>
      <pc:sldChg chg="addSp delSp modSp new del mod">
        <pc:chgData name="Anes Jogunčić" userId="fc502efdbb86a0fe" providerId="LiveId" clId="{DABCBEA3-FE9B-4248-B367-E97A0BFF597F}" dt="2021-04-09T08:32:00.535" v="2339" actId="47"/>
        <pc:sldMkLst>
          <pc:docMk/>
          <pc:sldMk cId="571944149" sldId="264"/>
        </pc:sldMkLst>
        <pc:spChg chg="mod">
          <ac:chgData name="Anes Jogunčić" userId="fc502efdbb86a0fe" providerId="LiveId" clId="{DABCBEA3-FE9B-4248-B367-E97A0BFF597F}" dt="2021-04-09T08:31:54.865" v="2335" actId="21"/>
          <ac:spMkLst>
            <pc:docMk/>
            <pc:sldMk cId="571944149" sldId="264"/>
            <ac:spMk id="2" creationId="{25ECA4A4-2812-4998-B386-FC6C9E0B27A8}"/>
          </ac:spMkLst>
        </pc:spChg>
        <pc:spChg chg="del mod">
          <ac:chgData name="Anes Jogunčić" userId="fc502efdbb86a0fe" providerId="LiveId" clId="{DABCBEA3-FE9B-4248-B367-E97A0BFF597F}" dt="2021-04-09T08:30:09.516" v="2318" actId="478"/>
          <ac:spMkLst>
            <pc:docMk/>
            <pc:sldMk cId="571944149" sldId="264"/>
            <ac:spMk id="3" creationId="{8D7804C9-32A3-4D23-8206-A1CD46A93C91}"/>
          </ac:spMkLst>
        </pc:spChg>
        <pc:spChg chg="mod">
          <ac:chgData name="Anes Jogunčić" userId="fc502efdbb86a0fe" providerId="LiveId" clId="{DABCBEA3-FE9B-4248-B367-E97A0BFF597F}" dt="2021-04-09T08:26:29.863" v="2314" actId="1076"/>
          <ac:spMkLst>
            <pc:docMk/>
            <pc:sldMk cId="571944149" sldId="264"/>
            <ac:spMk id="4" creationId="{5298DF07-4CD5-46FD-9AFE-2E2FBC53DA43}"/>
          </ac:spMkLst>
        </pc:spChg>
        <pc:graphicFrameChg chg="add del mod">
          <ac:chgData name="Anes Jogunčić" userId="fc502efdbb86a0fe" providerId="LiveId" clId="{DABCBEA3-FE9B-4248-B367-E97A0BFF597F}" dt="2021-04-09T08:29:52.357" v="2316"/>
          <ac:graphicFrameMkLst>
            <pc:docMk/>
            <pc:sldMk cId="571944149" sldId="264"/>
            <ac:graphicFrameMk id="5" creationId="{1A38BC43-AEF6-4AA7-BDAF-765AFD7B7178}"/>
          </ac:graphicFrameMkLst>
        </pc:graphicFrameChg>
      </pc:sldChg>
      <pc:sldChg chg="addSp delSp modSp new mod setBg">
        <pc:chgData name="Anes Jogunčić" userId="fc502efdbb86a0fe" providerId="LiveId" clId="{DABCBEA3-FE9B-4248-B367-E97A0BFF597F}" dt="2021-04-09T08:40:37.305" v="2469" actId="403"/>
        <pc:sldMkLst>
          <pc:docMk/>
          <pc:sldMk cId="1289208525" sldId="265"/>
        </pc:sldMkLst>
        <pc:spChg chg="mod">
          <ac:chgData name="Anes Jogunčić" userId="fc502efdbb86a0fe" providerId="LiveId" clId="{DABCBEA3-FE9B-4248-B367-E97A0BFF597F}" dt="2021-04-09T08:40:27.809" v="2466" actId="26606"/>
          <ac:spMkLst>
            <pc:docMk/>
            <pc:sldMk cId="1289208525" sldId="265"/>
            <ac:spMk id="2" creationId="{E147009C-62D1-4C46-8247-C7B26A450683}"/>
          </ac:spMkLst>
        </pc:spChg>
        <pc:spChg chg="del">
          <ac:chgData name="Anes Jogunčić" userId="fc502efdbb86a0fe" providerId="LiveId" clId="{DABCBEA3-FE9B-4248-B367-E97A0BFF597F}" dt="2021-04-09T08:30:12.163" v="2319"/>
          <ac:spMkLst>
            <pc:docMk/>
            <pc:sldMk cId="1289208525" sldId="265"/>
            <ac:spMk id="3" creationId="{52F54389-EAF1-4526-B44B-ECE592CFD88A}"/>
          </ac:spMkLst>
        </pc:spChg>
        <pc:spChg chg="del">
          <ac:chgData name="Anes Jogunčić" userId="fc502efdbb86a0fe" providerId="LiveId" clId="{DABCBEA3-FE9B-4248-B367-E97A0BFF597F}" dt="2021-04-09T08:32:08.324" v="2340" actId="478"/>
          <ac:spMkLst>
            <pc:docMk/>
            <pc:sldMk cId="1289208525" sldId="265"/>
            <ac:spMk id="4" creationId="{8C6BF632-3B68-4948-86AE-344F7A46D33D}"/>
          </ac:spMkLst>
        </pc:spChg>
        <pc:spChg chg="add">
          <ac:chgData name="Anes Jogunčić" userId="fc502efdbb86a0fe" providerId="LiveId" clId="{DABCBEA3-FE9B-4248-B367-E97A0BFF597F}" dt="2021-04-09T08:40:27.809" v="2466" actId="26606"/>
          <ac:spMkLst>
            <pc:docMk/>
            <pc:sldMk cId="1289208525" sldId="265"/>
            <ac:spMk id="10" creationId="{D4771268-CB57-404A-9271-370EB28F6090}"/>
          </ac:spMkLst>
        </pc:spChg>
        <pc:graphicFrameChg chg="add mod modGraphic">
          <ac:chgData name="Anes Jogunčić" userId="fc502efdbb86a0fe" providerId="LiveId" clId="{DABCBEA3-FE9B-4248-B367-E97A0BFF597F}" dt="2021-04-09T08:40:37.305" v="2469" actId="403"/>
          <ac:graphicFrameMkLst>
            <pc:docMk/>
            <pc:sldMk cId="1289208525" sldId="265"/>
            <ac:graphicFrameMk id="5" creationId="{137BC5D8-3644-4C76-B821-809BFB814359}"/>
          </ac:graphicFrameMkLst>
        </pc:graphicFrameChg>
      </pc:sldChg>
      <pc:sldChg chg="addSp delSp modSp new mod setBg">
        <pc:chgData name="Anes Jogunčić" userId="fc502efdbb86a0fe" providerId="LiveId" clId="{DABCBEA3-FE9B-4248-B367-E97A0BFF597F}" dt="2021-04-09T08:41:00.419" v="2472"/>
        <pc:sldMkLst>
          <pc:docMk/>
          <pc:sldMk cId="915291407" sldId="266"/>
        </pc:sldMkLst>
        <pc:spChg chg="mod">
          <ac:chgData name="Anes Jogunčić" userId="fc502efdbb86a0fe" providerId="LiveId" clId="{DABCBEA3-FE9B-4248-B367-E97A0BFF597F}" dt="2021-04-09T08:40:06.992" v="2461" actId="26606"/>
          <ac:spMkLst>
            <pc:docMk/>
            <pc:sldMk cId="915291407" sldId="266"/>
            <ac:spMk id="2" creationId="{70F0CE19-160A-44AC-99D3-AB935FEB6AAA}"/>
          </ac:spMkLst>
        </pc:spChg>
        <pc:spChg chg="del mod">
          <ac:chgData name="Anes Jogunčić" userId="fc502efdbb86a0fe" providerId="LiveId" clId="{DABCBEA3-FE9B-4248-B367-E97A0BFF597F}" dt="2021-04-09T08:39:54.475" v="2457"/>
          <ac:spMkLst>
            <pc:docMk/>
            <pc:sldMk cId="915291407" sldId="266"/>
            <ac:spMk id="3" creationId="{D5311382-49BF-4833-B974-7E95D64E0041}"/>
          </ac:spMkLst>
        </pc:spChg>
        <pc:spChg chg="del">
          <ac:chgData name="Anes Jogunčić" userId="fc502efdbb86a0fe" providerId="LiveId" clId="{DABCBEA3-FE9B-4248-B367-E97A0BFF597F}" dt="2021-04-09T08:39:59.008" v="2458" actId="478"/>
          <ac:spMkLst>
            <pc:docMk/>
            <pc:sldMk cId="915291407" sldId="266"/>
            <ac:spMk id="4" creationId="{79527BA3-57B9-4B3A-9D99-B38A7F8F73FF}"/>
          </ac:spMkLst>
        </pc:spChg>
        <pc:spChg chg="add">
          <ac:chgData name="Anes Jogunčić" userId="fc502efdbb86a0fe" providerId="LiveId" clId="{DABCBEA3-FE9B-4248-B367-E97A0BFF597F}" dt="2021-04-09T08:40:06.992" v="2461" actId="26606"/>
          <ac:spMkLst>
            <pc:docMk/>
            <pc:sldMk cId="915291407" sldId="266"/>
            <ac:spMk id="10" creationId="{D4771268-CB57-404A-9271-370EB28F6090}"/>
          </ac:spMkLst>
        </pc:spChg>
        <pc:graphicFrameChg chg="add mod modGraphic">
          <ac:chgData name="Anes Jogunčić" userId="fc502efdbb86a0fe" providerId="LiveId" clId="{DABCBEA3-FE9B-4248-B367-E97A0BFF597F}" dt="2021-04-09T08:41:00.419" v="2472"/>
          <ac:graphicFrameMkLst>
            <pc:docMk/>
            <pc:sldMk cId="915291407" sldId="266"/>
            <ac:graphicFrameMk id="5" creationId="{83D7ACE5-3144-47FA-B43A-A53D526A41B6}"/>
          </ac:graphicFrameMkLst>
        </pc:graphicFrameChg>
      </pc:sldChg>
      <pc:sldChg chg="addSp delSp modSp new mod ord">
        <pc:chgData name="Anes Jogunčić" userId="fc502efdbb86a0fe" providerId="LiveId" clId="{DABCBEA3-FE9B-4248-B367-E97A0BFF597F}" dt="2021-04-09T09:45:59.440" v="3949" actId="403"/>
        <pc:sldMkLst>
          <pc:docMk/>
          <pc:sldMk cId="2409510257" sldId="267"/>
        </pc:sldMkLst>
        <pc:spChg chg="mod">
          <ac:chgData name="Anes Jogunčić" userId="fc502efdbb86a0fe" providerId="LiveId" clId="{DABCBEA3-FE9B-4248-B367-E97A0BFF597F}" dt="2021-04-09T08:45:31.013" v="2586" actId="14100"/>
          <ac:spMkLst>
            <pc:docMk/>
            <pc:sldMk cId="2409510257" sldId="267"/>
            <ac:spMk id="2" creationId="{0A3E6D4F-F2B3-400D-B2C2-5EE9417204CB}"/>
          </ac:spMkLst>
        </pc:spChg>
        <pc:spChg chg="del">
          <ac:chgData name="Anes Jogunčić" userId="fc502efdbb86a0fe" providerId="LiveId" clId="{DABCBEA3-FE9B-4248-B367-E97A0BFF597F}" dt="2021-04-09T08:44:59.959" v="2474"/>
          <ac:spMkLst>
            <pc:docMk/>
            <pc:sldMk cId="2409510257" sldId="267"/>
            <ac:spMk id="3" creationId="{CA488E3A-6FA0-48EC-8623-434B2CC9BE50}"/>
          </ac:spMkLst>
        </pc:spChg>
        <pc:spChg chg="mod">
          <ac:chgData name="Anes Jogunčić" userId="fc502efdbb86a0fe" providerId="LiveId" clId="{DABCBEA3-FE9B-4248-B367-E97A0BFF597F}" dt="2021-04-09T08:50:10.597" v="3127" actId="14100"/>
          <ac:spMkLst>
            <pc:docMk/>
            <pc:sldMk cId="2409510257" sldId="267"/>
            <ac:spMk id="4" creationId="{19AEFAB1-178E-47ED-AF6A-B3468A1CF135}"/>
          </ac:spMkLst>
        </pc:spChg>
        <pc:graphicFrameChg chg="add mod modGraphic">
          <ac:chgData name="Anes Jogunčić" userId="fc502efdbb86a0fe" providerId="LiveId" clId="{DABCBEA3-FE9B-4248-B367-E97A0BFF597F}" dt="2021-04-09T09:45:59.440" v="3949" actId="403"/>
          <ac:graphicFrameMkLst>
            <pc:docMk/>
            <pc:sldMk cId="2409510257" sldId="267"/>
            <ac:graphicFrameMk id="5" creationId="{FA36756B-921F-4661-92C8-B04DF647957B}"/>
          </ac:graphicFrameMkLst>
        </pc:graphicFrameChg>
      </pc:sldChg>
      <pc:sldChg chg="addSp delSp modSp new mod modClrScheme chgLayout">
        <pc:chgData name="Anes Jogunčić" userId="fc502efdbb86a0fe" providerId="LiveId" clId="{DABCBEA3-FE9B-4248-B367-E97A0BFF597F}" dt="2021-04-09T10:16:47.722" v="5719"/>
        <pc:sldMkLst>
          <pc:docMk/>
          <pc:sldMk cId="3566960913" sldId="268"/>
        </pc:sldMkLst>
        <pc:spChg chg="del mod ord">
          <ac:chgData name="Anes Jogunčić" userId="fc502efdbb86a0fe" providerId="LiveId" clId="{DABCBEA3-FE9B-4248-B367-E97A0BFF597F}" dt="2021-04-09T09:11:18.320" v="3525" actId="700"/>
          <ac:spMkLst>
            <pc:docMk/>
            <pc:sldMk cId="3566960913" sldId="268"/>
            <ac:spMk id="2" creationId="{EF9E6A95-5420-4753-A50D-8C87A549B45F}"/>
          </ac:spMkLst>
        </pc:spChg>
        <pc:spChg chg="del mod ord">
          <ac:chgData name="Anes Jogunčić" userId="fc502efdbb86a0fe" providerId="LiveId" clId="{DABCBEA3-FE9B-4248-B367-E97A0BFF597F}" dt="2021-04-09T09:11:18.320" v="3525" actId="700"/>
          <ac:spMkLst>
            <pc:docMk/>
            <pc:sldMk cId="3566960913" sldId="268"/>
            <ac:spMk id="3" creationId="{F1A333F1-9004-4A9B-A52D-676003B1504A}"/>
          </ac:spMkLst>
        </pc:spChg>
        <pc:spChg chg="del">
          <ac:chgData name="Anes Jogunčić" userId="fc502efdbb86a0fe" providerId="LiveId" clId="{DABCBEA3-FE9B-4248-B367-E97A0BFF597F}" dt="2021-04-09T09:11:18.320" v="3525" actId="700"/>
          <ac:spMkLst>
            <pc:docMk/>
            <pc:sldMk cId="3566960913" sldId="268"/>
            <ac:spMk id="4" creationId="{ACC75DA0-8E6B-4B7C-8046-9AED114618E0}"/>
          </ac:spMkLst>
        </pc:spChg>
        <pc:spChg chg="add mod ord">
          <ac:chgData name="Anes Jogunčić" userId="fc502efdbb86a0fe" providerId="LiveId" clId="{DABCBEA3-FE9B-4248-B367-E97A0BFF597F}" dt="2021-04-09T09:26:29.295" v="3639" actId="27636"/>
          <ac:spMkLst>
            <pc:docMk/>
            <pc:sldMk cId="3566960913" sldId="268"/>
            <ac:spMk id="5" creationId="{45724349-9298-4F52-BF42-25E1DA4DCACD}"/>
          </ac:spMkLst>
        </pc:spChg>
        <pc:spChg chg="add del mod ord">
          <ac:chgData name="Anes Jogunčić" userId="fc502efdbb86a0fe" providerId="LiveId" clId="{DABCBEA3-FE9B-4248-B367-E97A0BFF597F}" dt="2021-04-09T09:26:00.842" v="3526"/>
          <ac:spMkLst>
            <pc:docMk/>
            <pc:sldMk cId="3566960913" sldId="268"/>
            <ac:spMk id="6" creationId="{D0AACFBF-363A-4927-A24D-B98C14B9025A}"/>
          </ac:spMkLst>
        </pc:spChg>
        <pc:graphicFrameChg chg="add mod modGraphic">
          <ac:chgData name="Anes Jogunčić" userId="fc502efdbb86a0fe" providerId="LiveId" clId="{DABCBEA3-FE9B-4248-B367-E97A0BFF597F}" dt="2021-04-09T10:16:47.722" v="5719"/>
          <ac:graphicFrameMkLst>
            <pc:docMk/>
            <pc:sldMk cId="3566960913" sldId="268"/>
            <ac:graphicFrameMk id="7" creationId="{AFEF111B-8858-4680-86AB-7DCC730E5EB9}"/>
          </ac:graphicFrameMkLst>
        </pc:graphicFrameChg>
        <pc:graphicFrameChg chg="add mod modGraphic">
          <ac:chgData name="Anes Jogunčić" userId="fc502efdbb86a0fe" providerId="LiveId" clId="{DABCBEA3-FE9B-4248-B367-E97A0BFF597F}" dt="2021-04-09T10:16:38.063" v="5713" actId="403"/>
          <ac:graphicFrameMkLst>
            <pc:docMk/>
            <pc:sldMk cId="3566960913" sldId="268"/>
            <ac:graphicFrameMk id="8" creationId="{F7E3E2B0-8B03-4103-A38C-550C7F26F152}"/>
          </ac:graphicFrameMkLst>
        </pc:graphicFrameChg>
      </pc:sldChg>
      <pc:sldChg chg="addSp delSp modSp new mod modClrScheme chgLayout">
        <pc:chgData name="Anes Jogunčić" userId="fc502efdbb86a0fe" providerId="LiveId" clId="{DABCBEA3-FE9B-4248-B367-E97A0BFF597F}" dt="2021-04-09T08:59:18.275" v="3349" actId="20577"/>
        <pc:sldMkLst>
          <pc:docMk/>
          <pc:sldMk cId="2893215410" sldId="269"/>
        </pc:sldMkLst>
        <pc:spChg chg="mod ord">
          <ac:chgData name="Anes Jogunčić" userId="fc502efdbb86a0fe" providerId="LiveId" clId="{DABCBEA3-FE9B-4248-B367-E97A0BFF597F}" dt="2021-04-09T08:59:18.275" v="3349" actId="20577"/>
          <ac:spMkLst>
            <pc:docMk/>
            <pc:sldMk cId="2893215410" sldId="269"/>
            <ac:spMk id="2" creationId="{13D8C9E1-6EFD-4065-B568-16F472B24362}"/>
          </ac:spMkLst>
        </pc:spChg>
        <pc:spChg chg="del mod ord">
          <ac:chgData name="Anes Jogunčić" userId="fc502efdbb86a0fe" providerId="LiveId" clId="{DABCBEA3-FE9B-4248-B367-E97A0BFF597F}" dt="2021-04-09T08:52:13.364" v="3223" actId="700"/>
          <ac:spMkLst>
            <pc:docMk/>
            <pc:sldMk cId="2893215410" sldId="269"/>
            <ac:spMk id="3" creationId="{DC78D75B-A456-4CF2-BF17-DE0BA7432CEE}"/>
          </ac:spMkLst>
        </pc:spChg>
        <pc:spChg chg="del">
          <ac:chgData name="Anes Jogunčić" userId="fc502efdbb86a0fe" providerId="LiveId" clId="{DABCBEA3-FE9B-4248-B367-E97A0BFF597F}" dt="2021-04-09T08:52:13.364" v="3223" actId="700"/>
          <ac:spMkLst>
            <pc:docMk/>
            <pc:sldMk cId="2893215410" sldId="269"/>
            <ac:spMk id="4" creationId="{7E83CE53-BFC7-41DB-B16F-7A9E2E490DD0}"/>
          </ac:spMkLst>
        </pc:spChg>
        <pc:spChg chg="add del mod ord">
          <ac:chgData name="Anes Jogunčić" userId="fc502efdbb86a0fe" providerId="LiveId" clId="{DABCBEA3-FE9B-4248-B367-E97A0BFF597F}" dt="2021-04-09T08:55:11.194" v="3226"/>
          <ac:spMkLst>
            <pc:docMk/>
            <pc:sldMk cId="2893215410" sldId="269"/>
            <ac:spMk id="5" creationId="{3E44AF59-B58B-42C3-A32C-99A521E7F751}"/>
          </ac:spMkLst>
        </pc:spChg>
        <pc:graphicFrameChg chg="add mod modGraphic">
          <ac:chgData name="Anes Jogunčić" userId="fc502efdbb86a0fe" providerId="LiveId" clId="{DABCBEA3-FE9B-4248-B367-E97A0BFF597F}" dt="2021-04-09T08:58:49.149" v="3329" actId="20577"/>
          <ac:graphicFrameMkLst>
            <pc:docMk/>
            <pc:sldMk cId="2893215410" sldId="269"/>
            <ac:graphicFrameMk id="6" creationId="{5901B6B3-6ED0-4275-86DA-04F00CAA5CFC}"/>
          </ac:graphicFrameMkLst>
        </pc:graphicFrameChg>
      </pc:sldChg>
      <pc:sldChg chg="addSp delSp modSp new mod modClrScheme chgLayout">
        <pc:chgData name="Anes Jogunčić" userId="fc502efdbb86a0fe" providerId="LiveId" clId="{DABCBEA3-FE9B-4248-B367-E97A0BFF597F}" dt="2021-04-09T09:10:35.242" v="3524" actId="27918"/>
        <pc:sldMkLst>
          <pc:docMk/>
          <pc:sldMk cId="3077934768" sldId="270"/>
        </pc:sldMkLst>
        <pc:spChg chg="del mod ord">
          <ac:chgData name="Anes Jogunčić" userId="fc502efdbb86a0fe" providerId="LiveId" clId="{DABCBEA3-FE9B-4248-B367-E97A0BFF597F}" dt="2021-04-09T08:59:27.196" v="3351" actId="700"/>
          <ac:spMkLst>
            <pc:docMk/>
            <pc:sldMk cId="3077934768" sldId="270"/>
            <ac:spMk id="2" creationId="{CF6ADB71-AF47-42C2-87E4-91D061BC6D7E}"/>
          </ac:spMkLst>
        </pc:spChg>
        <pc:spChg chg="del mod ord">
          <ac:chgData name="Anes Jogunčić" userId="fc502efdbb86a0fe" providerId="LiveId" clId="{DABCBEA3-FE9B-4248-B367-E97A0BFF597F}" dt="2021-04-09T08:59:27.196" v="3351" actId="700"/>
          <ac:spMkLst>
            <pc:docMk/>
            <pc:sldMk cId="3077934768" sldId="270"/>
            <ac:spMk id="3" creationId="{40C5AACD-5435-46CB-A4AE-9C75D2EAD24C}"/>
          </ac:spMkLst>
        </pc:spChg>
        <pc:spChg chg="del">
          <ac:chgData name="Anes Jogunčić" userId="fc502efdbb86a0fe" providerId="LiveId" clId="{DABCBEA3-FE9B-4248-B367-E97A0BFF597F}" dt="2021-04-09T08:59:27.196" v="3351" actId="700"/>
          <ac:spMkLst>
            <pc:docMk/>
            <pc:sldMk cId="3077934768" sldId="270"/>
            <ac:spMk id="4" creationId="{2AF1B59C-E001-4FFA-A13A-7CC2DFC529D4}"/>
          </ac:spMkLst>
        </pc:spChg>
        <pc:spChg chg="add mod ord">
          <ac:chgData name="Anes Jogunčić" userId="fc502efdbb86a0fe" providerId="LiveId" clId="{DABCBEA3-FE9B-4248-B367-E97A0BFF597F}" dt="2021-04-09T09:04:54.925" v="3499" actId="27636"/>
          <ac:spMkLst>
            <pc:docMk/>
            <pc:sldMk cId="3077934768" sldId="270"/>
            <ac:spMk id="5" creationId="{9432876D-7B11-4DDE-B824-CFD46336D958}"/>
          </ac:spMkLst>
        </pc:spChg>
        <pc:spChg chg="add del mod ord">
          <ac:chgData name="Anes Jogunčić" userId="fc502efdbb86a0fe" providerId="LiveId" clId="{DABCBEA3-FE9B-4248-B367-E97A0BFF597F}" dt="2021-04-09T09:01:11.809" v="3352"/>
          <ac:spMkLst>
            <pc:docMk/>
            <pc:sldMk cId="3077934768" sldId="270"/>
            <ac:spMk id="6" creationId="{235D15DC-508F-49BB-A7FD-1930010E4575}"/>
          </ac:spMkLst>
        </pc:spChg>
        <pc:spChg chg="add del mod">
          <ac:chgData name="Anes Jogunčić" userId="fc502efdbb86a0fe" providerId="LiveId" clId="{DABCBEA3-FE9B-4248-B367-E97A0BFF597F}" dt="2021-04-09T09:04:48.979" v="3496"/>
          <ac:spMkLst>
            <pc:docMk/>
            <pc:sldMk cId="3077934768" sldId="270"/>
            <ac:spMk id="9" creationId="{2AFF85F2-067E-472F-9440-7A6F4C4BC0D9}"/>
          </ac:spMkLst>
        </pc:spChg>
        <pc:spChg chg="add del mod">
          <ac:chgData name="Anes Jogunčić" userId="fc502efdbb86a0fe" providerId="LiveId" clId="{DABCBEA3-FE9B-4248-B367-E97A0BFF597F}" dt="2021-04-09T09:08:23.355" v="3514"/>
          <ac:spMkLst>
            <pc:docMk/>
            <pc:sldMk cId="3077934768" sldId="270"/>
            <ac:spMk id="12" creationId="{F7C5261C-F5A7-40FE-9B7A-DEF3AD7E6C8E}"/>
          </ac:spMkLst>
        </pc:spChg>
        <pc:graphicFrameChg chg="add del mod modGraphic">
          <ac:chgData name="Anes Jogunčić" userId="fc502efdbb86a0fe" providerId="LiveId" clId="{DABCBEA3-FE9B-4248-B367-E97A0BFF597F}" dt="2021-04-09T09:03:36.690" v="3495" actId="478"/>
          <ac:graphicFrameMkLst>
            <pc:docMk/>
            <pc:sldMk cId="3077934768" sldId="270"/>
            <ac:graphicFrameMk id="7" creationId="{067C461D-1E5F-4080-8E13-C251CC03264D}"/>
          </ac:graphicFrameMkLst>
        </pc:graphicFrameChg>
        <pc:graphicFrameChg chg="add del mod">
          <ac:chgData name="Anes Jogunčić" userId="fc502efdbb86a0fe" providerId="LiveId" clId="{DABCBEA3-FE9B-4248-B367-E97A0BFF597F}" dt="2021-04-09T09:08:20.474" v="3511" actId="478"/>
          <ac:graphicFrameMkLst>
            <pc:docMk/>
            <pc:sldMk cId="3077934768" sldId="270"/>
            <ac:graphicFrameMk id="10" creationId="{BED1456D-470E-422C-A92F-E7C829E12C68}"/>
          </ac:graphicFrameMkLst>
        </pc:graphicFrameChg>
        <pc:graphicFrameChg chg="add mod">
          <ac:chgData name="Anes Jogunčić" userId="fc502efdbb86a0fe" providerId="LiveId" clId="{DABCBEA3-FE9B-4248-B367-E97A0BFF597F}" dt="2021-04-09T09:08:22.303" v="3513"/>
          <ac:graphicFrameMkLst>
            <pc:docMk/>
            <pc:sldMk cId="3077934768" sldId="270"/>
            <ac:graphicFrameMk id="13" creationId="{B638AB4B-4312-432E-BBB2-71E29B49DA13}"/>
          </ac:graphicFrameMkLst>
        </pc:graphicFrameChg>
        <pc:graphicFrameChg chg="add mod">
          <ac:chgData name="Anes Jogunčić" userId="fc502efdbb86a0fe" providerId="LiveId" clId="{DABCBEA3-FE9B-4248-B367-E97A0BFF597F}" dt="2021-04-09T09:08:43.048" v="3518"/>
          <ac:graphicFrameMkLst>
            <pc:docMk/>
            <pc:sldMk cId="3077934768" sldId="270"/>
            <ac:graphicFrameMk id="14" creationId="{B638AB4B-4312-432E-BBB2-71E29B49DA13}"/>
          </ac:graphicFrameMkLst>
        </pc:graphicFrameChg>
      </pc:sldChg>
      <pc:sldChg chg="addSp delSp modSp new mod">
        <pc:chgData name="Anes Jogunčić" userId="fc502efdbb86a0fe" providerId="LiveId" clId="{DABCBEA3-FE9B-4248-B367-E97A0BFF597F}" dt="2021-04-09T10:17:10.756" v="5726" actId="14734"/>
        <pc:sldMkLst>
          <pc:docMk/>
          <pc:sldMk cId="3992541783" sldId="271"/>
        </pc:sldMkLst>
        <pc:spChg chg="mod">
          <ac:chgData name="Anes Jogunčić" userId="fc502efdbb86a0fe" providerId="LiveId" clId="{DABCBEA3-FE9B-4248-B367-E97A0BFF597F}" dt="2021-04-09T09:33:31.741" v="3854" actId="113"/>
          <ac:spMkLst>
            <pc:docMk/>
            <pc:sldMk cId="3992541783" sldId="271"/>
            <ac:spMk id="2" creationId="{5A3D343D-5B26-4773-85B4-BC863EB85972}"/>
          </ac:spMkLst>
        </pc:spChg>
        <pc:spChg chg="del">
          <ac:chgData name="Anes Jogunčić" userId="fc502efdbb86a0fe" providerId="LiveId" clId="{DABCBEA3-FE9B-4248-B367-E97A0BFF597F}" dt="2021-04-09T09:38:24.734" v="3855"/>
          <ac:spMkLst>
            <pc:docMk/>
            <pc:sldMk cId="3992541783" sldId="271"/>
            <ac:spMk id="3" creationId="{BB219FD6-6CCF-48DE-A6D0-2F50DFA008F5}"/>
          </ac:spMkLst>
        </pc:spChg>
        <pc:graphicFrameChg chg="add mod modGraphic">
          <ac:chgData name="Anes Jogunčić" userId="fc502efdbb86a0fe" providerId="LiveId" clId="{DABCBEA3-FE9B-4248-B367-E97A0BFF597F}" dt="2021-04-09T10:17:10.756" v="5726" actId="14734"/>
          <ac:graphicFrameMkLst>
            <pc:docMk/>
            <pc:sldMk cId="3992541783" sldId="271"/>
            <ac:graphicFrameMk id="4" creationId="{072ABE03-9AE1-4B8A-8269-585C538CC621}"/>
          </ac:graphicFrameMkLst>
        </pc:graphicFrameChg>
      </pc:sldChg>
      <pc:sldChg chg="addSp delSp modSp new mod">
        <pc:chgData name="Anes Jogunčić" userId="fc502efdbb86a0fe" providerId="LiveId" clId="{DABCBEA3-FE9B-4248-B367-E97A0BFF597F}" dt="2021-04-09T10:11:22.814" v="5710" actId="20577"/>
        <pc:sldMkLst>
          <pc:docMk/>
          <pc:sldMk cId="962166753" sldId="272"/>
        </pc:sldMkLst>
        <pc:spChg chg="mod">
          <ac:chgData name="Anes Jogunčić" userId="fc502efdbb86a0fe" providerId="LiveId" clId="{DABCBEA3-FE9B-4248-B367-E97A0BFF597F}" dt="2021-04-09T10:00:26.505" v="4434" actId="113"/>
          <ac:spMkLst>
            <pc:docMk/>
            <pc:sldMk cId="962166753" sldId="272"/>
            <ac:spMk id="2" creationId="{B365D4F4-B94D-4ABD-988D-B961D6F1AE71}"/>
          </ac:spMkLst>
        </pc:spChg>
        <pc:spChg chg="del">
          <ac:chgData name="Anes Jogunčić" userId="fc502efdbb86a0fe" providerId="LiveId" clId="{DABCBEA3-FE9B-4248-B367-E97A0BFF597F}" dt="2021-04-09T10:03:48.831" v="4435"/>
          <ac:spMkLst>
            <pc:docMk/>
            <pc:sldMk cId="962166753" sldId="272"/>
            <ac:spMk id="3" creationId="{F9C60D75-AF74-45FB-BA8C-B36BE8137597}"/>
          </ac:spMkLst>
        </pc:spChg>
        <pc:spChg chg="add mod">
          <ac:chgData name="Anes Jogunčić" userId="fc502efdbb86a0fe" providerId="LiveId" clId="{DABCBEA3-FE9B-4248-B367-E97A0BFF597F}" dt="2021-04-09T10:11:22.814" v="5710" actId="20577"/>
          <ac:spMkLst>
            <pc:docMk/>
            <pc:sldMk cId="962166753" sldId="272"/>
            <ac:spMk id="5" creationId="{BDDBD998-6BDE-4B7F-B1D1-E00BC6C18132}"/>
          </ac:spMkLst>
        </pc:spChg>
        <pc:graphicFrameChg chg="add mod modGraphic">
          <ac:chgData name="Anes Jogunčić" userId="fc502efdbb86a0fe" providerId="LiveId" clId="{DABCBEA3-FE9B-4248-B367-E97A0BFF597F}" dt="2021-04-09T10:05:40.194" v="4470" actId="207"/>
          <ac:graphicFrameMkLst>
            <pc:docMk/>
            <pc:sldMk cId="962166753" sldId="272"/>
            <ac:graphicFrameMk id="4" creationId="{0F3854F5-2701-4331-B60D-C65E1B30C37E}"/>
          </ac:graphicFrameMkLst>
        </pc:graphicFrameChg>
      </pc:sldChg>
    </pc:docChg>
  </pc:docChgLst>
  <pc:docChgLst>
    <pc:chgData name="Anes Jogunčić" userId="fc502efdbb86a0fe" providerId="LiveId" clId="{52162AF9-7FE6-4D69-A945-5A916B183E32}"/>
    <pc:docChg chg="undo custSel addSld modSld">
      <pc:chgData name="Anes Jogunčić" userId="fc502efdbb86a0fe" providerId="LiveId" clId="{52162AF9-7FE6-4D69-A945-5A916B183E32}" dt="2021-04-10T20:09:31.723" v="4884" actId="20577"/>
      <pc:docMkLst>
        <pc:docMk/>
      </pc:docMkLst>
      <pc:sldChg chg="addSp delSp modSp mod">
        <pc:chgData name="Anes Jogunčić" userId="fc502efdbb86a0fe" providerId="LiveId" clId="{52162AF9-7FE6-4D69-A945-5A916B183E32}" dt="2021-04-10T20:09:31.723" v="4884" actId="20577"/>
        <pc:sldMkLst>
          <pc:docMk/>
          <pc:sldMk cId="2184504950" sldId="259"/>
        </pc:sldMkLst>
        <pc:spChg chg="mod">
          <ac:chgData name="Anes Jogunčić" userId="fc502efdbb86a0fe" providerId="LiveId" clId="{52162AF9-7FE6-4D69-A945-5A916B183E32}" dt="2021-04-10T19:16:48.040" v="1667" actId="14100"/>
          <ac:spMkLst>
            <pc:docMk/>
            <pc:sldMk cId="2184504950" sldId="259"/>
            <ac:spMk id="2" creationId="{24003DD1-D9D6-4254-87F3-9956713C3685}"/>
          </ac:spMkLst>
        </pc:spChg>
        <pc:spChg chg="mod">
          <ac:chgData name="Anes Jogunčić" userId="fc502efdbb86a0fe" providerId="LiveId" clId="{52162AF9-7FE6-4D69-A945-5A916B183E32}" dt="2021-04-10T19:15:49.245" v="1660" actId="6549"/>
          <ac:spMkLst>
            <pc:docMk/>
            <pc:sldMk cId="2184504950" sldId="259"/>
            <ac:spMk id="3" creationId="{DD190D53-C61E-4F3E-80A9-67B55D9E29E9}"/>
          </ac:spMkLst>
        </pc:spChg>
        <pc:spChg chg="add del mod">
          <ac:chgData name="Anes Jogunčić" userId="fc502efdbb86a0fe" providerId="LiveId" clId="{52162AF9-7FE6-4D69-A945-5A916B183E32}" dt="2021-04-10T20:09:03.283" v="4820" actId="478"/>
          <ac:spMkLst>
            <pc:docMk/>
            <pc:sldMk cId="2184504950" sldId="259"/>
            <ac:spMk id="4" creationId="{51ECBD1B-183D-4F1D-9BBD-8CE852313473}"/>
          </ac:spMkLst>
        </pc:spChg>
        <pc:spChg chg="del mod">
          <ac:chgData name="Anes Jogunčić" userId="fc502efdbb86a0fe" providerId="LiveId" clId="{52162AF9-7FE6-4D69-A945-5A916B183E32}" dt="2021-04-10T20:09:28.188" v="4864" actId="478"/>
          <ac:spMkLst>
            <pc:docMk/>
            <pc:sldMk cId="2184504950" sldId="259"/>
            <ac:spMk id="5" creationId="{A801175C-38F2-46C3-9ACF-D5A21163FFB0}"/>
          </ac:spMkLst>
        </pc:spChg>
        <pc:spChg chg="del mod">
          <ac:chgData name="Anes Jogunčić" userId="fc502efdbb86a0fe" providerId="LiveId" clId="{52162AF9-7FE6-4D69-A945-5A916B183E32}" dt="2021-04-10T20:09:12.260" v="4822" actId="478"/>
          <ac:spMkLst>
            <pc:docMk/>
            <pc:sldMk cId="2184504950" sldId="259"/>
            <ac:spMk id="6" creationId="{E5B7EB4F-5900-47FF-A112-D0A996F518EB}"/>
          </ac:spMkLst>
        </pc:spChg>
        <pc:spChg chg="mod">
          <ac:chgData name="Anes Jogunčić" userId="fc502efdbb86a0fe" providerId="LiveId" clId="{52162AF9-7FE6-4D69-A945-5A916B183E32}" dt="2021-04-10T19:15:32.325" v="1614" actId="20577"/>
          <ac:spMkLst>
            <pc:docMk/>
            <pc:sldMk cId="2184504950" sldId="259"/>
            <ac:spMk id="7" creationId="{59A1E3E6-CB18-4929-AC7E-7CFF4BB2B107}"/>
          </ac:spMkLst>
        </pc:spChg>
        <pc:spChg chg="add mod">
          <ac:chgData name="Anes Jogunčić" userId="fc502efdbb86a0fe" providerId="LiveId" clId="{52162AF9-7FE6-4D69-A945-5A916B183E32}" dt="2021-04-10T20:09:23.051" v="4862" actId="20577"/>
          <ac:spMkLst>
            <pc:docMk/>
            <pc:sldMk cId="2184504950" sldId="259"/>
            <ac:spMk id="9" creationId="{A9D0BF9A-BC65-4D19-B0B5-70F8765C088C}"/>
          </ac:spMkLst>
        </pc:spChg>
        <pc:spChg chg="add mod">
          <ac:chgData name="Anes Jogunčić" userId="fc502efdbb86a0fe" providerId="LiveId" clId="{52162AF9-7FE6-4D69-A945-5A916B183E32}" dt="2021-04-10T20:09:31.723" v="4884" actId="20577"/>
          <ac:spMkLst>
            <pc:docMk/>
            <pc:sldMk cId="2184504950" sldId="259"/>
            <ac:spMk id="11" creationId="{04BE1CE9-32B3-476E-8063-440426EF5C77}"/>
          </ac:spMkLst>
        </pc:spChg>
        <pc:spChg chg="mod">
          <ac:chgData name="Anes Jogunčić" userId="fc502efdbb86a0fe" providerId="LiveId" clId="{52162AF9-7FE6-4D69-A945-5A916B183E32}" dt="2021-04-10T19:14:37.020" v="1528" actId="13822"/>
          <ac:spMkLst>
            <pc:docMk/>
            <pc:sldMk cId="2184504950" sldId="259"/>
            <ac:spMk id="14" creationId="{DF3926F4-6681-4CC6-B53D-B490ECA326CE}"/>
          </ac:spMkLst>
        </pc:spChg>
      </pc:sldChg>
      <pc:sldChg chg="modSp mod">
        <pc:chgData name="Anes Jogunčić" userId="fc502efdbb86a0fe" providerId="LiveId" clId="{52162AF9-7FE6-4D69-A945-5A916B183E32}" dt="2021-04-10T19:14:14.588" v="1526" actId="1440"/>
        <pc:sldMkLst>
          <pc:docMk/>
          <pc:sldMk cId="1810519714" sldId="260"/>
        </pc:sldMkLst>
        <pc:spChg chg="mod">
          <ac:chgData name="Anes Jogunčić" userId="fc502efdbb86a0fe" providerId="LiveId" clId="{52162AF9-7FE6-4D69-A945-5A916B183E32}" dt="2021-04-10T19:13:40.381" v="1521" actId="20577"/>
          <ac:spMkLst>
            <pc:docMk/>
            <pc:sldMk cId="1810519714" sldId="260"/>
            <ac:spMk id="7" creationId="{2015FD2B-0D84-4498-9A5E-293E252910EF}"/>
          </ac:spMkLst>
        </pc:spChg>
        <pc:spChg chg="mod">
          <ac:chgData name="Anes Jogunčić" userId="fc502efdbb86a0fe" providerId="LiveId" clId="{52162AF9-7FE6-4D69-A945-5A916B183E32}" dt="2021-04-10T19:13:48.823" v="1523" actId="13822"/>
          <ac:spMkLst>
            <pc:docMk/>
            <pc:sldMk cId="1810519714" sldId="260"/>
            <ac:spMk id="8" creationId="{6CA7F3BB-76E7-4482-B1B5-C2A335B17184}"/>
          </ac:spMkLst>
        </pc:spChg>
        <pc:picChg chg="mod">
          <ac:chgData name="Anes Jogunčić" userId="fc502efdbb86a0fe" providerId="LiveId" clId="{52162AF9-7FE6-4D69-A945-5A916B183E32}" dt="2021-04-10T19:14:12.113" v="1525" actId="1440"/>
          <ac:picMkLst>
            <pc:docMk/>
            <pc:sldMk cId="1810519714" sldId="260"/>
            <ac:picMk id="10" creationId="{DEB1E7F1-09E4-4B44-8608-74BDCA3917CC}"/>
          </ac:picMkLst>
        </pc:picChg>
        <pc:picChg chg="mod">
          <ac:chgData name="Anes Jogunčić" userId="fc502efdbb86a0fe" providerId="LiveId" clId="{52162AF9-7FE6-4D69-A945-5A916B183E32}" dt="2021-04-10T19:14:14.588" v="1526" actId="1440"/>
          <ac:picMkLst>
            <pc:docMk/>
            <pc:sldMk cId="1810519714" sldId="260"/>
            <ac:picMk id="12" creationId="{5DC2B50E-D95A-47A0-A5EC-89D675444C48}"/>
          </ac:picMkLst>
        </pc:picChg>
        <pc:picChg chg="mod">
          <ac:chgData name="Anes Jogunčić" userId="fc502efdbb86a0fe" providerId="LiveId" clId="{52162AF9-7FE6-4D69-A945-5A916B183E32}" dt="2021-04-10T19:14:05.691" v="1524" actId="1440"/>
          <ac:picMkLst>
            <pc:docMk/>
            <pc:sldMk cId="1810519714" sldId="260"/>
            <ac:picMk id="14" creationId="{FD034FEB-DCB8-43DE-AC7B-06476A33DE1A}"/>
          </ac:picMkLst>
        </pc:picChg>
      </pc:sldChg>
      <pc:sldChg chg="addSp modSp mod">
        <pc:chgData name="Anes Jogunčić" userId="fc502efdbb86a0fe" providerId="LiveId" clId="{52162AF9-7FE6-4D69-A945-5A916B183E32}" dt="2021-04-10T19:22:24.790" v="1697" actId="113"/>
        <pc:sldMkLst>
          <pc:docMk/>
          <pc:sldMk cId="1837883989" sldId="263"/>
        </pc:sldMkLst>
        <pc:graphicFrameChg chg="add mod modGraphic">
          <ac:chgData name="Anes Jogunčić" userId="fc502efdbb86a0fe" providerId="LiveId" clId="{52162AF9-7FE6-4D69-A945-5A916B183E32}" dt="2021-04-10T19:22:24.790" v="1697" actId="113"/>
          <ac:graphicFrameMkLst>
            <pc:docMk/>
            <pc:sldMk cId="1837883989" sldId="263"/>
            <ac:graphicFrameMk id="3" creationId="{A6F96DC0-3E39-4A31-8C46-7CE70378C0E2}"/>
          </ac:graphicFrameMkLst>
        </pc:graphicFrameChg>
      </pc:sldChg>
      <pc:sldChg chg="addSp delSp modSp mod setBg">
        <pc:chgData name="Anes Jogunčić" userId="fc502efdbb86a0fe" providerId="LiveId" clId="{52162AF9-7FE6-4D69-A945-5A916B183E32}" dt="2021-04-10T19:27:53.586" v="1829" actId="207"/>
        <pc:sldMkLst>
          <pc:docMk/>
          <pc:sldMk cId="2409510257" sldId="267"/>
        </pc:sldMkLst>
        <pc:spChg chg="mod">
          <ac:chgData name="Anes Jogunčić" userId="fc502efdbb86a0fe" providerId="LiveId" clId="{52162AF9-7FE6-4D69-A945-5A916B183E32}" dt="2021-04-10T19:25:32.369" v="1799" actId="1076"/>
          <ac:spMkLst>
            <pc:docMk/>
            <pc:sldMk cId="2409510257" sldId="267"/>
            <ac:spMk id="2" creationId="{0A3E6D4F-F2B3-400D-B2C2-5EE9417204CB}"/>
          </ac:spMkLst>
        </pc:spChg>
        <pc:spChg chg="mod">
          <ac:chgData name="Anes Jogunčić" userId="fc502efdbb86a0fe" providerId="LiveId" clId="{52162AF9-7FE6-4D69-A945-5A916B183E32}" dt="2021-04-10T19:27:53.586" v="1829" actId="207"/>
          <ac:spMkLst>
            <pc:docMk/>
            <pc:sldMk cId="2409510257" sldId="267"/>
            <ac:spMk id="4" creationId="{19AEFAB1-178E-47ED-AF6A-B3468A1CF135}"/>
          </ac:spMkLst>
        </pc:spChg>
        <pc:spChg chg="add del mod">
          <ac:chgData name="Anes Jogunčić" userId="fc502efdbb86a0fe" providerId="LiveId" clId="{52162AF9-7FE6-4D69-A945-5A916B183E32}" dt="2021-04-10T19:25:17.625" v="1794"/>
          <ac:spMkLst>
            <pc:docMk/>
            <pc:sldMk cId="2409510257" sldId="267"/>
            <ac:spMk id="6" creationId="{622912FF-3856-4C9C-86F1-79232878642E}"/>
          </ac:spMkLst>
        </pc:spChg>
        <pc:spChg chg="add del">
          <ac:chgData name="Anes Jogunčić" userId="fc502efdbb86a0fe" providerId="LiveId" clId="{52162AF9-7FE6-4D69-A945-5A916B183E32}" dt="2021-04-10T19:25:28.032" v="1797" actId="26606"/>
          <ac:spMkLst>
            <pc:docMk/>
            <pc:sldMk cId="2409510257" sldId="267"/>
            <ac:spMk id="12" creationId="{2550BE34-C2B8-49B8-8519-67A8CAD51AE9}"/>
          </ac:spMkLst>
        </pc:spChg>
        <pc:spChg chg="add del">
          <ac:chgData name="Anes Jogunčić" userId="fc502efdbb86a0fe" providerId="LiveId" clId="{52162AF9-7FE6-4D69-A945-5A916B183E32}" dt="2021-04-10T19:25:28.032" v="1797" actId="26606"/>
          <ac:spMkLst>
            <pc:docMk/>
            <pc:sldMk cId="2409510257" sldId="267"/>
            <ac:spMk id="14" creationId="{A7457DD9-5A45-400A-AB4B-4B4EDECA25F1}"/>
          </ac:spMkLst>
        </pc:spChg>
        <pc:spChg chg="add del">
          <ac:chgData name="Anes Jogunčić" userId="fc502efdbb86a0fe" providerId="LiveId" clId="{52162AF9-7FE6-4D69-A945-5A916B183E32}" dt="2021-04-10T19:25:28.032" v="1797" actId="26606"/>
          <ac:spMkLst>
            <pc:docMk/>
            <pc:sldMk cId="2409510257" sldId="267"/>
            <ac:spMk id="16" creationId="{441CF7D6-A660-431A-B0BB-140A0D5556B6}"/>
          </ac:spMkLst>
        </pc:spChg>
        <pc:spChg chg="add del">
          <ac:chgData name="Anes Jogunčić" userId="fc502efdbb86a0fe" providerId="LiveId" clId="{52162AF9-7FE6-4D69-A945-5A916B183E32}" dt="2021-04-10T19:25:28.032" v="1797" actId="26606"/>
          <ac:spMkLst>
            <pc:docMk/>
            <pc:sldMk cId="2409510257" sldId="267"/>
            <ac:spMk id="18" creationId="{0570A85B-3810-4F95-97B0-CBF4CCDB381C}"/>
          </ac:spMkLst>
        </pc:spChg>
        <pc:spChg chg="add">
          <ac:chgData name="Anes Jogunčić" userId="fc502efdbb86a0fe" providerId="LiveId" clId="{52162AF9-7FE6-4D69-A945-5A916B183E32}" dt="2021-04-10T19:25:28.110" v="1798" actId="26606"/>
          <ac:spMkLst>
            <pc:docMk/>
            <pc:sldMk cId="2409510257" sldId="267"/>
            <ac:spMk id="21" creationId="{1E020063-2385-44AC-BD67-258E1F0B9FCE}"/>
          </ac:spMkLst>
        </pc:spChg>
        <pc:spChg chg="add">
          <ac:chgData name="Anes Jogunčić" userId="fc502efdbb86a0fe" providerId="LiveId" clId="{52162AF9-7FE6-4D69-A945-5A916B183E32}" dt="2021-04-10T19:25:28.110" v="1798" actId="26606"/>
          <ac:spMkLst>
            <pc:docMk/>
            <pc:sldMk cId="2409510257" sldId="267"/>
            <ac:spMk id="27" creationId="{7E014A0B-5338-4077-AFE9-A90D04D4492B}"/>
          </ac:spMkLst>
        </pc:spChg>
        <pc:grpChg chg="add">
          <ac:chgData name="Anes Jogunčić" userId="fc502efdbb86a0fe" providerId="LiveId" clId="{52162AF9-7FE6-4D69-A945-5A916B183E32}" dt="2021-04-10T19:25:28.110" v="1798" actId="26606"/>
          <ac:grpSpMkLst>
            <pc:docMk/>
            <pc:sldMk cId="2409510257" sldId="267"/>
            <ac:grpSpMk id="22" creationId="{466920E5-8640-4C24-A775-8647637094A7}"/>
          </ac:grpSpMkLst>
        </pc:grpChg>
        <pc:grpChg chg="add">
          <ac:chgData name="Anes Jogunčić" userId="fc502efdbb86a0fe" providerId="LiveId" clId="{52162AF9-7FE6-4D69-A945-5A916B183E32}" dt="2021-04-10T19:25:28.110" v="1798" actId="26606"/>
          <ac:grpSpMkLst>
            <pc:docMk/>
            <pc:sldMk cId="2409510257" sldId="267"/>
            <ac:grpSpMk id="28" creationId="{78127680-150F-4A90-9950-F66392578116}"/>
          </ac:grpSpMkLst>
        </pc:grpChg>
        <pc:graphicFrameChg chg="del">
          <ac:chgData name="Anes Jogunčić" userId="fc502efdbb86a0fe" providerId="LiveId" clId="{52162AF9-7FE6-4D69-A945-5A916B183E32}" dt="2021-04-10T19:25:15.700" v="1793" actId="478"/>
          <ac:graphicFrameMkLst>
            <pc:docMk/>
            <pc:sldMk cId="2409510257" sldId="267"/>
            <ac:graphicFrameMk id="5" creationId="{FA36756B-921F-4661-92C8-B04DF647957B}"/>
          </ac:graphicFrameMkLst>
        </pc:graphicFrameChg>
        <pc:graphicFrameChg chg="add mod modGraphic">
          <ac:chgData name="Anes Jogunčić" userId="fc502efdbb86a0fe" providerId="LiveId" clId="{52162AF9-7FE6-4D69-A945-5A916B183E32}" dt="2021-04-10T19:27:43.186" v="1828" actId="113"/>
          <ac:graphicFrameMkLst>
            <pc:docMk/>
            <pc:sldMk cId="2409510257" sldId="267"/>
            <ac:graphicFrameMk id="7" creationId="{608F25D7-6464-43B5-8FCA-7D49B5C0C8FE}"/>
          </ac:graphicFrameMkLst>
        </pc:graphicFrameChg>
      </pc:sldChg>
      <pc:sldChg chg="addSp delSp modSp mod">
        <pc:chgData name="Anes Jogunčić" userId="fc502efdbb86a0fe" providerId="LiveId" clId="{52162AF9-7FE6-4D69-A945-5A916B183E32}" dt="2021-04-10T07:04:23.763" v="10" actId="403"/>
        <pc:sldMkLst>
          <pc:docMk/>
          <pc:sldMk cId="3077934768" sldId="270"/>
        </pc:sldMkLst>
        <pc:spChg chg="add del mod">
          <ac:chgData name="Anes Jogunčić" userId="fc502efdbb86a0fe" providerId="LiveId" clId="{52162AF9-7FE6-4D69-A945-5A916B183E32}" dt="2021-04-10T07:04:10.875" v="4"/>
          <ac:spMkLst>
            <pc:docMk/>
            <pc:sldMk cId="3077934768" sldId="270"/>
            <ac:spMk id="3" creationId="{AB1B5F81-BBFB-47E3-B5BA-30C49F2E3131}"/>
          </ac:spMkLst>
        </pc:spChg>
        <pc:graphicFrameChg chg="add mod">
          <ac:chgData name="Anes Jogunčić" userId="fc502efdbb86a0fe" providerId="LiveId" clId="{52162AF9-7FE6-4D69-A945-5A916B183E32}" dt="2021-04-10T07:04:23.763" v="10" actId="403"/>
          <ac:graphicFrameMkLst>
            <pc:docMk/>
            <pc:sldMk cId="3077934768" sldId="270"/>
            <ac:graphicFrameMk id="6" creationId="{72FF2103-B832-40E9-B373-972690C2349C}"/>
          </ac:graphicFrameMkLst>
        </pc:graphicFrameChg>
        <pc:graphicFrameChg chg="del">
          <ac:chgData name="Anes Jogunčić" userId="fc502efdbb86a0fe" providerId="LiveId" clId="{52162AF9-7FE6-4D69-A945-5A916B183E32}" dt="2021-04-10T07:04:09.222" v="3" actId="478"/>
          <ac:graphicFrameMkLst>
            <pc:docMk/>
            <pc:sldMk cId="3077934768" sldId="270"/>
            <ac:graphicFrameMk id="14" creationId="{B638AB4B-4312-432E-BBB2-71E29B49DA13}"/>
          </ac:graphicFrameMkLst>
        </pc:graphicFrameChg>
      </pc:sldChg>
      <pc:sldChg chg="addSp modSp mod setBg">
        <pc:chgData name="Anes Jogunčić" userId="fc502efdbb86a0fe" providerId="LiveId" clId="{52162AF9-7FE6-4D69-A945-5A916B183E32}" dt="2021-04-10T19:30:35.272" v="1937" actId="122"/>
        <pc:sldMkLst>
          <pc:docMk/>
          <pc:sldMk cId="3992541783" sldId="271"/>
        </pc:sldMkLst>
        <pc:spChg chg="mod">
          <ac:chgData name="Anes Jogunčić" userId="fc502efdbb86a0fe" providerId="LiveId" clId="{52162AF9-7FE6-4D69-A945-5A916B183E32}" dt="2021-04-10T19:30:35.272" v="1937" actId="122"/>
          <ac:spMkLst>
            <pc:docMk/>
            <pc:sldMk cId="3992541783" sldId="271"/>
            <ac:spMk id="2" creationId="{5A3D343D-5B26-4773-85B4-BC863EB85972}"/>
          </ac:spMkLst>
        </pc:spChg>
        <pc:spChg chg="add">
          <ac:chgData name="Anes Jogunčić" userId="fc502efdbb86a0fe" providerId="LiveId" clId="{52162AF9-7FE6-4D69-A945-5A916B183E32}" dt="2021-04-10T19:30:11.108" v="1932" actId="26606"/>
          <ac:spMkLst>
            <pc:docMk/>
            <pc:sldMk cId="3992541783" sldId="271"/>
            <ac:spMk id="9" creationId="{345A976A-8DE3-4B67-B94B-2044FDD12899}"/>
          </ac:spMkLst>
        </pc:spChg>
        <pc:spChg chg="add">
          <ac:chgData name="Anes Jogunčić" userId="fc502efdbb86a0fe" providerId="LiveId" clId="{52162AF9-7FE6-4D69-A945-5A916B183E32}" dt="2021-04-10T19:30:11.108" v="1932" actId="26606"/>
          <ac:spMkLst>
            <pc:docMk/>
            <pc:sldMk cId="3992541783" sldId="271"/>
            <ac:spMk id="11" creationId="{6EAAA1B9-2DDB-49C9-A037-A523D2F13C15}"/>
          </ac:spMkLst>
        </pc:spChg>
        <pc:grpChg chg="add">
          <ac:chgData name="Anes Jogunčić" userId="fc502efdbb86a0fe" providerId="LiveId" clId="{52162AF9-7FE6-4D69-A945-5A916B183E32}" dt="2021-04-10T19:30:11.108" v="1932" actId="26606"/>
          <ac:grpSpMkLst>
            <pc:docMk/>
            <pc:sldMk cId="3992541783" sldId="271"/>
            <ac:grpSpMk id="13" creationId="{76566969-F813-4CC5-B3E9-363D85B55C3B}"/>
          </ac:grpSpMkLst>
        </pc:grpChg>
        <pc:grpChg chg="add">
          <ac:chgData name="Anes Jogunčić" userId="fc502efdbb86a0fe" providerId="LiveId" clId="{52162AF9-7FE6-4D69-A945-5A916B183E32}" dt="2021-04-10T19:30:11.108" v="1932" actId="26606"/>
          <ac:grpSpMkLst>
            <pc:docMk/>
            <pc:sldMk cId="3992541783" sldId="271"/>
            <ac:grpSpMk id="19" creationId="{0217D733-97B6-4C43-AF0C-5E3CB0EA132A}"/>
          </ac:grpSpMkLst>
        </pc:grpChg>
        <pc:graphicFrameChg chg="mod modGraphic">
          <ac:chgData name="Anes Jogunčić" userId="fc502efdbb86a0fe" providerId="LiveId" clId="{52162AF9-7FE6-4D69-A945-5A916B183E32}" dt="2021-04-10T19:30:31.118" v="1936" actId="14734"/>
          <ac:graphicFrameMkLst>
            <pc:docMk/>
            <pc:sldMk cId="3992541783" sldId="271"/>
            <ac:graphicFrameMk id="4" creationId="{072ABE03-9AE1-4B8A-8269-585C538CC621}"/>
          </ac:graphicFrameMkLst>
        </pc:graphicFrameChg>
      </pc:sldChg>
      <pc:sldChg chg="modSp mod">
        <pc:chgData name="Anes Jogunčić" userId="fc502efdbb86a0fe" providerId="LiveId" clId="{52162AF9-7FE6-4D69-A945-5A916B183E32}" dt="2021-04-10T19:28:16.107" v="1843" actId="20577"/>
        <pc:sldMkLst>
          <pc:docMk/>
          <pc:sldMk cId="962166753" sldId="272"/>
        </pc:sldMkLst>
        <pc:graphicFrameChg chg="modGraphic">
          <ac:chgData name="Anes Jogunčić" userId="fc502efdbb86a0fe" providerId="LiveId" clId="{52162AF9-7FE6-4D69-A945-5A916B183E32}" dt="2021-04-10T19:28:16.107" v="1843" actId="20577"/>
          <ac:graphicFrameMkLst>
            <pc:docMk/>
            <pc:sldMk cId="962166753" sldId="272"/>
            <ac:graphicFrameMk id="4" creationId="{0F3854F5-2701-4331-B60D-C65E1B30C37E}"/>
          </ac:graphicFrameMkLst>
        </pc:graphicFrameChg>
      </pc:sldChg>
      <pc:sldChg chg="addSp modSp new mod setBg">
        <pc:chgData name="Anes Jogunčić" userId="fc502efdbb86a0fe" providerId="LiveId" clId="{52162AF9-7FE6-4D69-A945-5A916B183E32}" dt="2021-04-10T19:31:12.258" v="1960" actId="27636"/>
        <pc:sldMkLst>
          <pc:docMk/>
          <pc:sldMk cId="3917440720" sldId="273"/>
        </pc:sldMkLst>
        <pc:spChg chg="mod">
          <ac:chgData name="Anes Jogunčić" userId="fc502efdbb86a0fe" providerId="LiveId" clId="{52162AF9-7FE6-4D69-A945-5A916B183E32}" dt="2021-04-10T19:31:12.258" v="1960" actId="27636"/>
          <ac:spMkLst>
            <pc:docMk/>
            <pc:sldMk cId="3917440720" sldId="273"/>
            <ac:spMk id="2" creationId="{98D2A0A5-79BF-40D1-8B28-E6168B97941C}"/>
          </ac:spMkLst>
        </pc:spChg>
        <pc:spChg chg="mod">
          <ac:chgData name="Anes Jogunčić" userId="fc502efdbb86a0fe" providerId="LiveId" clId="{52162AF9-7FE6-4D69-A945-5A916B183E32}" dt="2021-04-10T19:31:02.805" v="1948" actId="404"/>
          <ac:spMkLst>
            <pc:docMk/>
            <pc:sldMk cId="3917440720" sldId="273"/>
            <ac:spMk id="3" creationId="{2F22E370-49DE-47E3-A170-54006032FE9A}"/>
          </ac:spMkLst>
        </pc:spChg>
        <pc:spChg chg="add">
          <ac:chgData name="Anes Jogunčić" userId="fc502efdbb86a0fe" providerId="LiveId" clId="{52162AF9-7FE6-4D69-A945-5A916B183E32}" dt="2021-04-10T19:30:54.454" v="1938" actId="26606"/>
          <ac:spMkLst>
            <pc:docMk/>
            <pc:sldMk cId="3917440720" sldId="273"/>
            <ac:spMk id="8" creationId="{D038248A-211C-4EEC-8401-C761B929FB52}"/>
          </ac:spMkLst>
        </pc:spChg>
        <pc:spChg chg="add">
          <ac:chgData name="Anes Jogunčić" userId="fc502efdbb86a0fe" providerId="LiveId" clId="{52162AF9-7FE6-4D69-A945-5A916B183E32}" dt="2021-04-10T19:30:54.454" v="1938" actId="26606"/>
          <ac:spMkLst>
            <pc:docMk/>
            <pc:sldMk cId="3917440720" sldId="273"/>
            <ac:spMk id="10" creationId="{C30A849F-66D9-40C8-BEC8-35AFF8F4568F}"/>
          </ac:spMkLst>
        </pc:spChg>
        <pc:grpChg chg="add">
          <ac:chgData name="Anes Jogunčić" userId="fc502efdbb86a0fe" providerId="LiveId" clId="{52162AF9-7FE6-4D69-A945-5A916B183E32}" dt="2021-04-10T19:30:54.454" v="1938" actId="26606"/>
          <ac:grpSpMkLst>
            <pc:docMk/>
            <pc:sldMk cId="3917440720" sldId="273"/>
            <ac:grpSpMk id="12" creationId="{04542298-A2B1-480F-A11C-A40EDD19B857}"/>
          </ac:grpSpMkLst>
        </pc:grpChg>
        <pc:grpChg chg="add">
          <ac:chgData name="Anes Jogunčić" userId="fc502efdbb86a0fe" providerId="LiveId" clId="{52162AF9-7FE6-4D69-A945-5A916B183E32}" dt="2021-04-10T19:30:54.454" v="1938" actId="26606"/>
          <ac:grpSpMkLst>
            <pc:docMk/>
            <pc:sldMk cId="3917440720" sldId="273"/>
            <ac:grpSpMk id="18" creationId="{2A5C9C35-2375-49EB-B99C-17C87D42FE7C}"/>
          </ac:grpSpMkLst>
        </pc:grpChg>
      </pc:sldChg>
      <pc:sldChg chg="addSp delSp modSp new mod setBg modClrScheme chgLayout">
        <pc:chgData name="Anes Jogunčić" userId="fc502efdbb86a0fe" providerId="LiveId" clId="{52162AF9-7FE6-4D69-A945-5A916B183E32}" dt="2021-04-10T19:23:20.833" v="1792" actId="20577"/>
        <pc:sldMkLst>
          <pc:docMk/>
          <pc:sldMk cId="2028356020" sldId="274"/>
        </pc:sldMkLst>
        <pc:spChg chg="del mod ord">
          <ac:chgData name="Anes Jogunčić" userId="fc502efdbb86a0fe" providerId="LiveId" clId="{52162AF9-7FE6-4D69-A945-5A916B183E32}" dt="2021-04-10T19:06:12.210" v="441" actId="700"/>
          <ac:spMkLst>
            <pc:docMk/>
            <pc:sldMk cId="2028356020" sldId="274"/>
            <ac:spMk id="2" creationId="{3731B09C-6686-4814-9C2D-1D91A9ABAE31}"/>
          </ac:spMkLst>
        </pc:spChg>
        <pc:spChg chg="del">
          <ac:chgData name="Anes Jogunčić" userId="fc502efdbb86a0fe" providerId="LiveId" clId="{52162AF9-7FE6-4D69-A945-5A916B183E32}" dt="2021-04-10T19:06:12.210" v="441" actId="700"/>
          <ac:spMkLst>
            <pc:docMk/>
            <pc:sldMk cId="2028356020" sldId="274"/>
            <ac:spMk id="3" creationId="{892E2536-0102-4A52-A1FF-5382139E3ED2}"/>
          </ac:spMkLst>
        </pc:spChg>
        <pc:spChg chg="del mod ord">
          <ac:chgData name="Anes Jogunčić" userId="fc502efdbb86a0fe" providerId="LiveId" clId="{52162AF9-7FE6-4D69-A945-5A916B183E32}" dt="2021-04-10T19:06:12.210" v="441" actId="700"/>
          <ac:spMkLst>
            <pc:docMk/>
            <pc:sldMk cId="2028356020" sldId="274"/>
            <ac:spMk id="4" creationId="{6B99136F-BADB-4DEB-B5C0-AE8BAA46DF01}"/>
          </ac:spMkLst>
        </pc:spChg>
        <pc:spChg chg="del">
          <ac:chgData name="Anes Jogunčić" userId="fc502efdbb86a0fe" providerId="LiveId" clId="{52162AF9-7FE6-4D69-A945-5A916B183E32}" dt="2021-04-10T19:06:12.210" v="441" actId="700"/>
          <ac:spMkLst>
            <pc:docMk/>
            <pc:sldMk cId="2028356020" sldId="274"/>
            <ac:spMk id="5" creationId="{AC20F4B8-A175-4522-AD1F-87A115DFBB58}"/>
          </ac:spMkLst>
        </pc:spChg>
        <pc:spChg chg="del">
          <ac:chgData name="Anes Jogunčić" userId="fc502efdbb86a0fe" providerId="LiveId" clId="{52162AF9-7FE6-4D69-A945-5A916B183E32}" dt="2021-04-10T19:06:12.210" v="441" actId="700"/>
          <ac:spMkLst>
            <pc:docMk/>
            <pc:sldMk cId="2028356020" sldId="274"/>
            <ac:spMk id="6" creationId="{6A6017B7-5D63-4890-A03F-4C6D03FA7244}"/>
          </ac:spMkLst>
        </pc:spChg>
        <pc:spChg chg="add mod ord">
          <ac:chgData name="Anes Jogunčić" userId="fc502efdbb86a0fe" providerId="LiveId" clId="{52162AF9-7FE6-4D69-A945-5A916B183E32}" dt="2021-04-10T19:12:58" v="1448" actId="1076"/>
          <ac:spMkLst>
            <pc:docMk/>
            <pc:sldMk cId="2028356020" sldId="274"/>
            <ac:spMk id="7" creationId="{074B9DDB-0370-42D8-A315-E418394E91A4}"/>
          </ac:spMkLst>
        </pc:spChg>
        <pc:spChg chg="add mod ord">
          <ac:chgData name="Anes Jogunčić" userId="fc502efdbb86a0fe" providerId="LiveId" clId="{52162AF9-7FE6-4D69-A945-5A916B183E32}" dt="2021-04-10T19:23:20.833" v="1792" actId="20577"/>
          <ac:spMkLst>
            <pc:docMk/>
            <pc:sldMk cId="2028356020" sldId="274"/>
            <ac:spMk id="8" creationId="{147A0507-9902-4F4E-89B5-B01317FE0783}"/>
          </ac:spMkLst>
        </pc:spChg>
        <pc:spChg chg="add">
          <ac:chgData name="Anes Jogunčić" userId="fc502efdbb86a0fe" providerId="LiveId" clId="{52162AF9-7FE6-4D69-A945-5A916B183E32}" dt="2021-04-10T19:12:54.576" v="1447" actId="26606"/>
          <ac:spMkLst>
            <pc:docMk/>
            <pc:sldMk cId="2028356020" sldId="274"/>
            <ac:spMk id="13" creationId="{FA3C7DEA-BCC2-4295-8850-147993296189}"/>
          </ac:spMkLst>
        </pc:spChg>
        <pc:spChg chg="add">
          <ac:chgData name="Anes Jogunčić" userId="fc502efdbb86a0fe" providerId="LiveId" clId="{52162AF9-7FE6-4D69-A945-5A916B183E32}" dt="2021-04-10T19:12:54.576" v="1447" actId="26606"/>
          <ac:spMkLst>
            <pc:docMk/>
            <pc:sldMk cId="2028356020" sldId="274"/>
            <ac:spMk id="15" creationId="{C289949D-B9F6-468A-86FE-2694DC5AE773}"/>
          </ac:spMkLst>
        </pc:spChg>
        <pc:grpChg chg="add">
          <ac:chgData name="Anes Jogunčić" userId="fc502efdbb86a0fe" providerId="LiveId" clId="{52162AF9-7FE6-4D69-A945-5A916B183E32}" dt="2021-04-10T19:12:54.576" v="1447" actId="26606"/>
          <ac:grpSpMkLst>
            <pc:docMk/>
            <pc:sldMk cId="2028356020" sldId="274"/>
            <ac:grpSpMk id="17" creationId="{E4DF0958-0C87-4C28-9554-2FADC788C2B1}"/>
          </ac:grpSpMkLst>
        </pc:grpChg>
      </pc:sldChg>
      <pc:sldChg chg="addSp delSp modSp new mod setBg">
        <pc:chgData name="Anes Jogunčić" userId="fc502efdbb86a0fe" providerId="LiveId" clId="{52162AF9-7FE6-4D69-A945-5A916B183E32}" dt="2021-04-10T19:31:34.556" v="1966" actId="403"/>
        <pc:sldMkLst>
          <pc:docMk/>
          <pc:sldMk cId="1825678953" sldId="275"/>
        </pc:sldMkLst>
        <pc:spChg chg="mod">
          <ac:chgData name="Anes Jogunčić" userId="fc502efdbb86a0fe" providerId="LiveId" clId="{52162AF9-7FE6-4D69-A945-5A916B183E32}" dt="2021-04-10T19:31:34.556" v="1966" actId="403"/>
          <ac:spMkLst>
            <pc:docMk/>
            <pc:sldMk cId="1825678953" sldId="275"/>
            <ac:spMk id="2" creationId="{C85DF7F5-4868-4EF4-BF80-9BE7D61D7645}"/>
          </ac:spMkLst>
        </pc:spChg>
        <pc:spChg chg="del">
          <ac:chgData name="Anes Jogunčić" userId="fc502efdbb86a0fe" providerId="LiveId" clId="{52162AF9-7FE6-4D69-A945-5A916B183E32}" dt="2021-04-10T19:31:26.487" v="1961" actId="26606"/>
          <ac:spMkLst>
            <pc:docMk/>
            <pc:sldMk cId="1825678953" sldId="275"/>
            <ac:spMk id="3" creationId="{5307878F-E76C-4220-B6C6-10152A6E9CC7}"/>
          </ac:spMkLst>
        </pc:spChg>
        <pc:spChg chg="add">
          <ac:chgData name="Anes Jogunčić" userId="fc502efdbb86a0fe" providerId="LiveId" clId="{52162AF9-7FE6-4D69-A945-5A916B183E32}" dt="2021-04-10T19:31:26.487" v="1961" actId="26606"/>
          <ac:spMkLst>
            <pc:docMk/>
            <pc:sldMk cId="1825678953" sldId="275"/>
            <ac:spMk id="10" creationId="{65219498-D544-41AC-98FE-8F956EF66A62}"/>
          </ac:spMkLst>
        </pc:spChg>
        <pc:spChg chg="add">
          <ac:chgData name="Anes Jogunčić" userId="fc502efdbb86a0fe" providerId="LiveId" clId="{52162AF9-7FE6-4D69-A945-5A916B183E32}" dt="2021-04-10T19:31:26.487" v="1961" actId="26606"/>
          <ac:spMkLst>
            <pc:docMk/>
            <pc:sldMk cId="1825678953" sldId="275"/>
            <ac:spMk id="12" creationId="{F500DBFC-17A9-4E0A-AEE2-A49F9AEEF0FD}"/>
          </ac:spMkLst>
        </pc:spChg>
        <pc:grpChg chg="add">
          <ac:chgData name="Anes Jogunčić" userId="fc502efdbb86a0fe" providerId="LiveId" clId="{52162AF9-7FE6-4D69-A945-5A916B183E32}" dt="2021-04-10T19:31:26.487" v="1961" actId="26606"/>
          <ac:grpSpMkLst>
            <pc:docMk/>
            <pc:sldMk cId="1825678953" sldId="275"/>
            <ac:grpSpMk id="14" creationId="{D74613BB-817C-4C4F-8A24-4936F2F064C0}"/>
          </ac:grpSpMkLst>
        </pc:grpChg>
        <pc:picChg chg="add">
          <ac:chgData name="Anes Jogunčić" userId="fc502efdbb86a0fe" providerId="LiveId" clId="{52162AF9-7FE6-4D69-A945-5A916B183E32}" dt="2021-04-10T19:31:26.487" v="1961" actId="26606"/>
          <ac:picMkLst>
            <pc:docMk/>
            <pc:sldMk cId="1825678953" sldId="275"/>
            <ac:picMk id="7" creationId="{A441FA44-1F34-4FD8-A6DB-98A242312CCD}"/>
          </ac:picMkLst>
        </pc:picChg>
      </pc:sldChg>
      <pc:sldChg chg="addSp delSp modSp new mod setBg">
        <pc:chgData name="Anes Jogunčić" userId="fc502efdbb86a0fe" providerId="LiveId" clId="{52162AF9-7FE6-4D69-A945-5A916B183E32}" dt="2021-04-10T20:08:56.125" v="4819" actId="113"/>
        <pc:sldMkLst>
          <pc:docMk/>
          <pc:sldMk cId="3738520149" sldId="276"/>
        </pc:sldMkLst>
        <pc:spChg chg="mod">
          <ac:chgData name="Anes Jogunčić" userId="fc502efdbb86a0fe" providerId="LiveId" clId="{52162AF9-7FE6-4D69-A945-5A916B183E32}" dt="2021-04-10T20:08:56.125" v="4819" actId="113"/>
          <ac:spMkLst>
            <pc:docMk/>
            <pc:sldMk cId="3738520149" sldId="276"/>
            <ac:spMk id="2" creationId="{6A71C9F3-D2C7-45D3-B264-35A9516EC859}"/>
          </ac:spMkLst>
        </pc:spChg>
        <pc:spChg chg="del">
          <ac:chgData name="Anes Jogunčić" userId="fc502efdbb86a0fe" providerId="LiveId" clId="{52162AF9-7FE6-4D69-A945-5A916B183E32}" dt="2021-04-10T19:31:46.915" v="1968" actId="26606"/>
          <ac:spMkLst>
            <pc:docMk/>
            <pc:sldMk cId="3738520149" sldId="276"/>
            <ac:spMk id="3" creationId="{877C6A59-2D15-4031-AED6-57CF3E9FE942}"/>
          </ac:spMkLst>
        </pc:spChg>
        <pc:spChg chg="add">
          <ac:chgData name="Anes Jogunčić" userId="fc502efdbb86a0fe" providerId="LiveId" clId="{52162AF9-7FE6-4D69-A945-5A916B183E32}" dt="2021-04-10T19:31:46.915" v="1968" actId="26606"/>
          <ac:spMkLst>
            <pc:docMk/>
            <pc:sldMk cId="3738520149" sldId="276"/>
            <ac:spMk id="8" creationId="{A8DB9CD9-59B1-4D73-BC4C-98796A48EF9B}"/>
          </ac:spMkLst>
        </pc:spChg>
        <pc:spChg chg="add">
          <ac:chgData name="Anes Jogunčić" userId="fc502efdbb86a0fe" providerId="LiveId" clId="{52162AF9-7FE6-4D69-A945-5A916B183E32}" dt="2021-04-10T19:31:46.915" v="1968" actId="26606"/>
          <ac:spMkLst>
            <pc:docMk/>
            <pc:sldMk cId="3738520149" sldId="276"/>
            <ac:spMk id="10" creationId="{8874A6A9-41FF-4E33-AFA8-F9F81436A59E}"/>
          </ac:spMkLst>
        </pc:spChg>
        <pc:grpChg chg="add">
          <ac:chgData name="Anes Jogunčić" userId="fc502efdbb86a0fe" providerId="LiveId" clId="{52162AF9-7FE6-4D69-A945-5A916B183E32}" dt="2021-04-10T19:31:46.915" v="1968" actId="26606"/>
          <ac:grpSpMkLst>
            <pc:docMk/>
            <pc:sldMk cId="3738520149" sldId="276"/>
            <ac:grpSpMk id="12" creationId="{721D730E-1F97-4071-B143-B05E6D2599BC}"/>
          </ac:grpSpMkLst>
        </pc:grpChg>
      </pc:sldChg>
      <pc:sldChg chg="addSp modSp new mod setBg">
        <pc:chgData name="Anes Jogunčić" userId="fc502efdbb86a0fe" providerId="LiveId" clId="{52162AF9-7FE6-4D69-A945-5A916B183E32}" dt="2021-04-10T20:08:49.084" v="4818" actId="207"/>
        <pc:sldMkLst>
          <pc:docMk/>
          <pc:sldMk cId="2580608684" sldId="277"/>
        </pc:sldMkLst>
        <pc:spChg chg="mod">
          <ac:chgData name="Anes Jogunčić" userId="fc502efdbb86a0fe" providerId="LiveId" clId="{52162AF9-7FE6-4D69-A945-5A916B183E32}" dt="2021-04-10T20:08:49.084" v="4818" actId="207"/>
          <ac:spMkLst>
            <pc:docMk/>
            <pc:sldMk cId="2580608684" sldId="277"/>
            <ac:spMk id="2" creationId="{60433858-0E74-498C-ACE8-F2D8D8F9095D}"/>
          </ac:spMkLst>
        </pc:spChg>
        <pc:spChg chg="mod">
          <ac:chgData name="Anes Jogunčić" userId="fc502efdbb86a0fe" providerId="LiveId" clId="{52162AF9-7FE6-4D69-A945-5A916B183E32}" dt="2021-04-10T20:08:45.951" v="4817" actId="207"/>
          <ac:spMkLst>
            <pc:docMk/>
            <pc:sldMk cId="2580608684" sldId="277"/>
            <ac:spMk id="3" creationId="{7FD8A001-2007-49FE-87AB-8E1D214754CC}"/>
          </ac:spMkLst>
        </pc:spChg>
        <pc:spChg chg="add">
          <ac:chgData name="Anes Jogunčić" userId="fc502efdbb86a0fe" providerId="LiveId" clId="{52162AF9-7FE6-4D69-A945-5A916B183E32}" dt="2021-04-10T19:32:21.446" v="2013" actId="26606"/>
          <ac:spMkLst>
            <pc:docMk/>
            <pc:sldMk cId="2580608684" sldId="277"/>
            <ac:spMk id="8" creationId="{43C823D3-D619-407C-89E0-C6F6B1E7A42A}"/>
          </ac:spMkLst>
        </pc:spChg>
        <pc:spChg chg="add">
          <ac:chgData name="Anes Jogunčić" userId="fc502efdbb86a0fe" providerId="LiveId" clId="{52162AF9-7FE6-4D69-A945-5A916B183E32}" dt="2021-04-10T19:32:21.446" v="2013" actId="26606"/>
          <ac:spMkLst>
            <pc:docMk/>
            <pc:sldMk cId="2580608684" sldId="277"/>
            <ac:spMk id="10" creationId="{047F8E3E-2FFA-4A0F-B3C7-E57ADDCFB415}"/>
          </ac:spMkLst>
        </pc:spChg>
        <pc:grpChg chg="add">
          <ac:chgData name="Anes Jogunčić" userId="fc502efdbb86a0fe" providerId="LiveId" clId="{52162AF9-7FE6-4D69-A945-5A916B183E32}" dt="2021-04-10T19:32:21.446" v="2013" actId="26606"/>
          <ac:grpSpMkLst>
            <pc:docMk/>
            <pc:sldMk cId="2580608684" sldId="277"/>
            <ac:grpSpMk id="12" creationId="{33D939F1-7ABE-4D0E-946A-43F37F556AFD}"/>
          </ac:grpSpMkLst>
        </pc:grpChg>
        <pc:grpChg chg="add">
          <ac:chgData name="Anes Jogunčić" userId="fc502efdbb86a0fe" providerId="LiveId" clId="{52162AF9-7FE6-4D69-A945-5A916B183E32}" dt="2021-04-10T19:32:21.446" v="2013" actId="26606"/>
          <ac:grpSpMkLst>
            <pc:docMk/>
            <pc:sldMk cId="2580608684" sldId="277"/>
            <ac:grpSpMk id="18" creationId="{9DB3963A-4187-4A72-9DA4-CA6BADE22931}"/>
          </ac:grpSpMkLst>
        </pc:grpChg>
      </pc:sldChg>
      <pc:sldChg chg="addSp delSp modSp new mod modClrScheme chgLayout">
        <pc:chgData name="Anes Jogunčić" userId="fc502efdbb86a0fe" providerId="LiveId" clId="{52162AF9-7FE6-4D69-A945-5A916B183E32}" dt="2021-04-10T19:51:01.002" v="4297" actId="113"/>
        <pc:sldMkLst>
          <pc:docMk/>
          <pc:sldMk cId="3927941063" sldId="278"/>
        </pc:sldMkLst>
        <pc:spChg chg="mod ord">
          <ac:chgData name="Anes Jogunčić" userId="fc502efdbb86a0fe" providerId="LiveId" clId="{52162AF9-7FE6-4D69-A945-5A916B183E32}" dt="2021-04-10T19:48:22.870" v="4016" actId="700"/>
          <ac:spMkLst>
            <pc:docMk/>
            <pc:sldMk cId="3927941063" sldId="278"/>
            <ac:spMk id="2" creationId="{634210DC-97F0-4D96-A7BD-BEA39C8BCB72}"/>
          </ac:spMkLst>
        </pc:spChg>
        <pc:spChg chg="del">
          <ac:chgData name="Anes Jogunčić" userId="fc502efdbb86a0fe" providerId="LiveId" clId="{52162AF9-7FE6-4D69-A945-5A916B183E32}" dt="2021-04-10T19:48:06.145" v="4013"/>
          <ac:spMkLst>
            <pc:docMk/>
            <pc:sldMk cId="3927941063" sldId="278"/>
            <ac:spMk id="3" creationId="{E7EEA642-6246-41E2-8F1C-8EAD8933888C}"/>
          </ac:spMkLst>
        </pc:spChg>
        <pc:spChg chg="add del mod ord">
          <ac:chgData name="Anes Jogunčić" userId="fc502efdbb86a0fe" providerId="LiveId" clId="{52162AF9-7FE6-4D69-A945-5A916B183E32}" dt="2021-04-10T19:48:22.870" v="4016" actId="700"/>
          <ac:spMkLst>
            <pc:docMk/>
            <pc:sldMk cId="3927941063" sldId="278"/>
            <ac:spMk id="6" creationId="{7A6146B1-03C9-4CE1-8D8F-683E353C255C}"/>
          </ac:spMkLst>
        </pc:spChg>
        <pc:spChg chg="add mod ord">
          <ac:chgData name="Anes Jogunčić" userId="fc502efdbb86a0fe" providerId="LiveId" clId="{52162AF9-7FE6-4D69-A945-5A916B183E32}" dt="2021-04-10T19:48:26.686" v="4033" actId="20577"/>
          <ac:spMkLst>
            <pc:docMk/>
            <pc:sldMk cId="3927941063" sldId="278"/>
            <ac:spMk id="7" creationId="{2EC3C8D1-A322-422C-B09B-3281B4CC32CB}"/>
          </ac:spMkLst>
        </pc:spChg>
        <pc:spChg chg="add mod ord">
          <ac:chgData name="Anes Jogunčić" userId="fc502efdbb86a0fe" providerId="LiveId" clId="{52162AF9-7FE6-4D69-A945-5A916B183E32}" dt="2021-04-10T19:50:42.353" v="4290" actId="27636"/>
          <ac:spMkLst>
            <pc:docMk/>
            <pc:sldMk cId="3927941063" sldId="278"/>
            <ac:spMk id="8" creationId="{B5E4E8AE-5859-4CD7-8A10-804395609750}"/>
          </ac:spMkLst>
        </pc:spChg>
        <pc:spChg chg="add mod ord">
          <ac:chgData name="Anes Jogunčić" userId="fc502efdbb86a0fe" providerId="LiveId" clId="{52162AF9-7FE6-4D69-A945-5A916B183E32}" dt="2021-04-10T19:49:37.327" v="4257" actId="20577"/>
          <ac:spMkLst>
            <pc:docMk/>
            <pc:sldMk cId="3927941063" sldId="278"/>
            <ac:spMk id="9" creationId="{57BD05FE-6F15-4168-AD2B-5E9D3C07A89E}"/>
          </ac:spMkLst>
        </pc:spChg>
        <pc:spChg chg="add del mod ord">
          <ac:chgData name="Anes Jogunčić" userId="fc502efdbb86a0fe" providerId="LiveId" clId="{52162AF9-7FE6-4D69-A945-5A916B183E32}" dt="2021-04-10T19:51:01.002" v="4297" actId="113"/>
          <ac:spMkLst>
            <pc:docMk/>
            <pc:sldMk cId="3927941063" sldId="278"/>
            <ac:spMk id="10" creationId="{077EFB86-EC87-472D-8FA6-85BE84F95D47}"/>
          </ac:spMkLst>
        </pc:spChg>
        <pc:graphicFrameChg chg="add del mod">
          <ac:chgData name="Anes Jogunčić" userId="fc502efdbb86a0fe" providerId="LiveId" clId="{52162AF9-7FE6-4D69-A945-5A916B183E32}" dt="2021-04-10T19:48:15.057" v="4015" actId="478"/>
          <ac:graphicFrameMkLst>
            <pc:docMk/>
            <pc:sldMk cId="3927941063" sldId="278"/>
            <ac:graphicFrameMk id="4" creationId="{5FD92AA9-6494-487E-BA97-0A4425307C50}"/>
          </ac:graphicFrameMkLst>
        </pc:graphicFrameChg>
        <pc:graphicFrameChg chg="add del mod">
          <ac:chgData name="Anes Jogunčić" userId="fc502efdbb86a0fe" providerId="LiveId" clId="{52162AF9-7FE6-4D69-A945-5A916B183E32}" dt="2021-04-10T19:49:50.743" v="4259"/>
          <ac:graphicFrameMkLst>
            <pc:docMk/>
            <pc:sldMk cId="3927941063" sldId="278"/>
            <ac:graphicFrameMk id="11" creationId="{D2E63278-4B7B-424D-9321-1CCB24CF020B}"/>
          </ac:graphicFrameMkLst>
        </pc:graphicFrameChg>
      </pc:sldChg>
      <pc:sldChg chg="addSp delSp modSp new mod setBg modClrScheme chgLayout">
        <pc:chgData name="Anes Jogunčić" userId="fc502efdbb86a0fe" providerId="LiveId" clId="{52162AF9-7FE6-4D69-A945-5A916B183E32}" dt="2021-04-10T19:55:28.054" v="4654" actId="113"/>
        <pc:sldMkLst>
          <pc:docMk/>
          <pc:sldMk cId="4001652673" sldId="279"/>
        </pc:sldMkLst>
        <pc:spChg chg="del mod ord">
          <ac:chgData name="Anes Jogunčić" userId="fc502efdbb86a0fe" providerId="LiveId" clId="{52162AF9-7FE6-4D69-A945-5A916B183E32}" dt="2021-04-10T19:51:20.923" v="4299" actId="700"/>
          <ac:spMkLst>
            <pc:docMk/>
            <pc:sldMk cId="4001652673" sldId="279"/>
            <ac:spMk id="2" creationId="{369554EE-3D44-4D47-886D-1B3CD6AE32ED}"/>
          </ac:spMkLst>
        </pc:spChg>
        <pc:spChg chg="del">
          <ac:chgData name="Anes Jogunčić" userId="fc502efdbb86a0fe" providerId="LiveId" clId="{52162AF9-7FE6-4D69-A945-5A916B183E32}" dt="2021-04-10T19:51:20.923" v="4299" actId="700"/>
          <ac:spMkLst>
            <pc:docMk/>
            <pc:sldMk cId="4001652673" sldId="279"/>
            <ac:spMk id="3" creationId="{1759AA86-9C16-42E0-B3D8-99B4BFBE3E2C}"/>
          </ac:spMkLst>
        </pc:spChg>
        <pc:spChg chg="del mod ord">
          <ac:chgData name="Anes Jogunčić" userId="fc502efdbb86a0fe" providerId="LiveId" clId="{52162AF9-7FE6-4D69-A945-5A916B183E32}" dt="2021-04-10T19:51:20.923" v="4299" actId="700"/>
          <ac:spMkLst>
            <pc:docMk/>
            <pc:sldMk cId="4001652673" sldId="279"/>
            <ac:spMk id="4" creationId="{7F374A1C-FAAA-471B-BF8E-AF007A3D3155}"/>
          </ac:spMkLst>
        </pc:spChg>
        <pc:spChg chg="del">
          <ac:chgData name="Anes Jogunčić" userId="fc502efdbb86a0fe" providerId="LiveId" clId="{52162AF9-7FE6-4D69-A945-5A916B183E32}" dt="2021-04-10T19:51:20.923" v="4299" actId="700"/>
          <ac:spMkLst>
            <pc:docMk/>
            <pc:sldMk cId="4001652673" sldId="279"/>
            <ac:spMk id="5" creationId="{E2A08DF1-D36A-4547-B139-D74837632850}"/>
          </ac:spMkLst>
        </pc:spChg>
        <pc:spChg chg="del">
          <ac:chgData name="Anes Jogunčić" userId="fc502efdbb86a0fe" providerId="LiveId" clId="{52162AF9-7FE6-4D69-A945-5A916B183E32}" dt="2021-04-10T19:51:20.923" v="4299" actId="700"/>
          <ac:spMkLst>
            <pc:docMk/>
            <pc:sldMk cId="4001652673" sldId="279"/>
            <ac:spMk id="6" creationId="{1A0F86D6-5B8D-4DF7-BBC9-5B974DA1A005}"/>
          </ac:spMkLst>
        </pc:spChg>
        <pc:spChg chg="add mod ord">
          <ac:chgData name="Anes Jogunčić" userId="fc502efdbb86a0fe" providerId="LiveId" clId="{52162AF9-7FE6-4D69-A945-5A916B183E32}" dt="2021-04-10T19:55:28.054" v="4654" actId="113"/>
          <ac:spMkLst>
            <pc:docMk/>
            <pc:sldMk cId="4001652673" sldId="279"/>
            <ac:spMk id="7" creationId="{47FF3AB6-3162-4A9D-BB18-8E5083418C64}"/>
          </ac:spMkLst>
        </pc:spChg>
        <pc:spChg chg="add del mod ord">
          <ac:chgData name="Anes Jogunčić" userId="fc502efdbb86a0fe" providerId="LiveId" clId="{52162AF9-7FE6-4D69-A945-5A916B183E32}" dt="2021-04-10T19:53:41.995" v="4342" actId="700"/>
          <ac:spMkLst>
            <pc:docMk/>
            <pc:sldMk cId="4001652673" sldId="279"/>
            <ac:spMk id="8" creationId="{40B22744-E6C7-4232-9CC8-AD25073C6E0A}"/>
          </ac:spMkLst>
        </pc:spChg>
        <pc:spChg chg="add del mod ord">
          <ac:chgData name="Anes Jogunčić" userId="fc502efdbb86a0fe" providerId="LiveId" clId="{52162AF9-7FE6-4D69-A945-5A916B183E32}" dt="2021-04-10T19:53:43.395" v="4343" actId="22"/>
          <ac:spMkLst>
            <pc:docMk/>
            <pc:sldMk cId="4001652673" sldId="279"/>
            <ac:spMk id="13" creationId="{61FA25EF-3F7B-4368-BC4B-AF2A90F81821}"/>
          </ac:spMkLst>
        </pc:spChg>
        <pc:spChg chg="add mod ord">
          <ac:chgData name="Anes Jogunčić" userId="fc502efdbb86a0fe" providerId="LiveId" clId="{52162AF9-7FE6-4D69-A945-5A916B183E32}" dt="2021-04-10T19:55:24.199" v="4652" actId="207"/>
          <ac:spMkLst>
            <pc:docMk/>
            <pc:sldMk cId="4001652673" sldId="279"/>
            <ac:spMk id="14" creationId="{D180D237-A937-4B81-A3FB-670A1D3078A4}"/>
          </ac:spMkLst>
        </pc:spChg>
        <pc:spChg chg="add">
          <ac:chgData name="Anes Jogunčić" userId="fc502efdbb86a0fe" providerId="LiveId" clId="{52162AF9-7FE6-4D69-A945-5A916B183E32}" dt="2021-04-10T19:54:56.296" v="4643" actId="26606"/>
          <ac:spMkLst>
            <pc:docMk/>
            <pc:sldMk cId="4001652673" sldId="279"/>
            <ac:spMk id="21" creationId="{D1942232-83D0-49E2-AF9B-1F97E3C1EF8E}"/>
          </ac:spMkLst>
        </pc:spChg>
        <pc:spChg chg="add">
          <ac:chgData name="Anes Jogunčić" userId="fc502efdbb86a0fe" providerId="LiveId" clId="{52162AF9-7FE6-4D69-A945-5A916B183E32}" dt="2021-04-10T19:54:56.296" v="4643" actId="26606"/>
          <ac:spMkLst>
            <pc:docMk/>
            <pc:sldMk cId="4001652673" sldId="279"/>
            <ac:spMk id="23" creationId="{E9E70D72-6E23-4015-A4A6-85C120C19167}"/>
          </ac:spMkLst>
        </pc:spChg>
        <pc:grpChg chg="add">
          <ac:chgData name="Anes Jogunčić" userId="fc502efdbb86a0fe" providerId="LiveId" clId="{52162AF9-7FE6-4D69-A945-5A916B183E32}" dt="2021-04-10T19:54:56.296" v="4643" actId="26606"/>
          <ac:grpSpMkLst>
            <pc:docMk/>
            <pc:sldMk cId="4001652673" sldId="279"/>
            <ac:grpSpMk id="25" creationId="{C28A977F-B603-4D81-B0FC-C8DE048A7931}"/>
          </ac:grpSpMkLst>
        </pc:grpChg>
        <pc:grpChg chg="add">
          <ac:chgData name="Anes Jogunčić" userId="fc502efdbb86a0fe" providerId="LiveId" clId="{52162AF9-7FE6-4D69-A945-5A916B183E32}" dt="2021-04-10T19:54:56.296" v="4643" actId="26606"/>
          <ac:grpSpMkLst>
            <pc:docMk/>
            <pc:sldMk cId="4001652673" sldId="279"/>
            <ac:grpSpMk id="31" creationId="{C78D9229-E61D-4FEE-8321-2F8B64A8CADF}"/>
          </ac:grpSpMkLst>
        </pc:grpChg>
        <pc:picChg chg="add del mod ord">
          <ac:chgData name="Anes Jogunčić" userId="fc502efdbb86a0fe" providerId="LiveId" clId="{52162AF9-7FE6-4D69-A945-5A916B183E32}" dt="2021-04-10T19:53:21.957" v="4337" actId="22"/>
          <ac:picMkLst>
            <pc:docMk/>
            <pc:sldMk cId="4001652673" sldId="279"/>
            <ac:picMk id="10" creationId="{F7CD0750-2D76-4234-B4F7-871CF2D99A98}"/>
          </ac:picMkLst>
        </pc:picChg>
        <pc:picChg chg="add del mod ord">
          <ac:chgData name="Anes Jogunčić" userId="fc502efdbb86a0fe" providerId="LiveId" clId="{52162AF9-7FE6-4D69-A945-5A916B183E32}" dt="2021-04-10T19:53:32.836" v="4341" actId="22"/>
          <ac:picMkLst>
            <pc:docMk/>
            <pc:sldMk cId="4001652673" sldId="279"/>
            <ac:picMk id="12" creationId="{3F337D10-6736-4085-BA6A-F99F71E0873C}"/>
          </ac:picMkLst>
        </pc:picChg>
        <pc:picChg chg="add mod ord modCrop">
          <ac:chgData name="Anes Jogunčić" userId="fc502efdbb86a0fe" providerId="LiveId" clId="{52162AF9-7FE6-4D69-A945-5A916B183E32}" dt="2021-04-10T19:55:05.059" v="4646" actId="1076"/>
          <ac:picMkLst>
            <pc:docMk/>
            <pc:sldMk cId="4001652673" sldId="279"/>
            <ac:picMk id="16" creationId="{109C294B-0395-4A92-B229-AF0CC5F88804}"/>
          </ac:picMkLst>
        </pc:picChg>
      </pc:sldChg>
      <pc:sldChg chg="addSp delSp modSp new mod setBg addAnim setClrOvrMap">
        <pc:chgData name="Anes Jogunčić" userId="fc502efdbb86a0fe" providerId="LiveId" clId="{52162AF9-7FE6-4D69-A945-5A916B183E32}" dt="2021-04-10T20:03:02.339" v="4680" actId="732"/>
        <pc:sldMkLst>
          <pc:docMk/>
          <pc:sldMk cId="3784790419" sldId="280"/>
        </pc:sldMkLst>
        <pc:spChg chg="mod">
          <ac:chgData name="Anes Jogunčić" userId="fc502efdbb86a0fe" providerId="LiveId" clId="{52162AF9-7FE6-4D69-A945-5A916B183E32}" dt="2021-04-10T20:02:44.713" v="4675" actId="26606"/>
          <ac:spMkLst>
            <pc:docMk/>
            <pc:sldMk cId="3784790419" sldId="280"/>
            <ac:spMk id="2" creationId="{ED5E0129-1F9F-4337-88EE-D4A64DC588BD}"/>
          </ac:spMkLst>
        </pc:spChg>
        <pc:spChg chg="del">
          <ac:chgData name="Anes Jogunčić" userId="fc502efdbb86a0fe" providerId="LiveId" clId="{52162AF9-7FE6-4D69-A945-5A916B183E32}" dt="2021-04-10T20:02:39.401" v="4674"/>
          <ac:spMkLst>
            <pc:docMk/>
            <pc:sldMk cId="3784790419" sldId="280"/>
            <ac:spMk id="3" creationId="{502A4DC5-7966-4001-AE0C-D6C02D8FE8C0}"/>
          </ac:spMkLst>
        </pc:spChg>
        <pc:spChg chg="mod">
          <ac:chgData name="Anes Jogunčić" userId="fc502efdbb86a0fe" providerId="LiveId" clId="{52162AF9-7FE6-4D69-A945-5A916B183E32}" dt="2021-04-10T20:02:44.713" v="4675" actId="26606"/>
          <ac:spMkLst>
            <pc:docMk/>
            <pc:sldMk cId="3784790419" sldId="280"/>
            <ac:spMk id="4" creationId="{9BF42280-54BB-4F82-ADC0-6E55CF92ADF3}"/>
          </ac:spMkLst>
        </pc:spChg>
        <pc:spChg chg="add">
          <ac:chgData name="Anes Jogunčić" userId="fc502efdbb86a0fe" providerId="LiveId" clId="{52162AF9-7FE6-4D69-A945-5A916B183E32}" dt="2021-04-10T20:02:44.713" v="4675" actId="26606"/>
          <ac:spMkLst>
            <pc:docMk/>
            <pc:sldMk cId="3784790419" sldId="280"/>
            <ac:spMk id="12" creationId="{0671A8AE-40A1-4631-A6B8-581AFF065482}"/>
          </ac:spMkLst>
        </pc:spChg>
        <pc:spChg chg="add">
          <ac:chgData name="Anes Jogunčić" userId="fc502efdbb86a0fe" providerId="LiveId" clId="{52162AF9-7FE6-4D69-A945-5A916B183E32}" dt="2021-04-10T20:02:44.713" v="4675" actId="26606"/>
          <ac:spMkLst>
            <pc:docMk/>
            <pc:sldMk cId="3784790419" sldId="280"/>
            <ac:spMk id="14" creationId="{AB58EF07-17C2-48CF-ABB0-EEF1F17CB8F0}"/>
          </ac:spMkLst>
        </pc:spChg>
        <pc:spChg chg="add">
          <ac:chgData name="Anes Jogunčić" userId="fc502efdbb86a0fe" providerId="LiveId" clId="{52162AF9-7FE6-4D69-A945-5A916B183E32}" dt="2021-04-10T20:02:44.713" v="4675" actId="26606"/>
          <ac:spMkLst>
            <pc:docMk/>
            <pc:sldMk cId="3784790419" sldId="280"/>
            <ac:spMk id="16" creationId="{AF2F604E-43BE-4DC3-B983-E071523364F8}"/>
          </ac:spMkLst>
        </pc:spChg>
        <pc:spChg chg="add">
          <ac:chgData name="Anes Jogunčić" userId="fc502efdbb86a0fe" providerId="LiveId" clId="{52162AF9-7FE6-4D69-A945-5A916B183E32}" dt="2021-04-10T20:02:44.713" v="4675" actId="26606"/>
          <ac:spMkLst>
            <pc:docMk/>
            <pc:sldMk cId="3784790419" sldId="280"/>
            <ac:spMk id="18" creationId="{08C9B587-E65E-4B52-B37C-ABEBB6E87928}"/>
          </ac:spMkLst>
        </pc:spChg>
        <pc:picChg chg="add del mod modCrop">
          <ac:chgData name="Anes Jogunčić" userId="fc502efdbb86a0fe" providerId="LiveId" clId="{52162AF9-7FE6-4D69-A945-5A916B183E32}" dt="2021-04-10T20:02:38.689" v="4673" actId="21"/>
          <ac:picMkLst>
            <pc:docMk/>
            <pc:sldMk cId="3784790419" sldId="280"/>
            <ac:picMk id="6" creationId="{AC2460DC-F918-474C-A80D-781BB1326137}"/>
          </ac:picMkLst>
        </pc:picChg>
        <pc:picChg chg="add mod ord modCrop">
          <ac:chgData name="Anes Jogunčić" userId="fc502efdbb86a0fe" providerId="LiveId" clId="{52162AF9-7FE6-4D69-A945-5A916B183E32}" dt="2021-04-10T20:03:02.339" v="4680" actId="732"/>
          <ac:picMkLst>
            <pc:docMk/>
            <pc:sldMk cId="3784790419" sldId="280"/>
            <ac:picMk id="7" creationId="{B91EF2FD-B8DB-4CCD-82B4-3FFEFE1C8EFF}"/>
          </ac:picMkLst>
        </pc:picChg>
      </pc:sldChg>
      <pc:sldChg chg="addSp delSp modSp new mod setBg addAnim setClrOvrMap">
        <pc:chgData name="Anes Jogunčić" userId="fc502efdbb86a0fe" providerId="LiveId" clId="{52162AF9-7FE6-4D69-A945-5A916B183E32}" dt="2021-04-10T20:03:52.707" v="4699" actId="732"/>
        <pc:sldMkLst>
          <pc:docMk/>
          <pc:sldMk cId="355757273" sldId="281"/>
        </pc:sldMkLst>
        <pc:spChg chg="mod ord">
          <ac:chgData name="Anes Jogunčić" userId="fc502efdbb86a0fe" providerId="LiveId" clId="{52162AF9-7FE6-4D69-A945-5A916B183E32}" dt="2021-04-10T20:03:41.336" v="4694" actId="26606"/>
          <ac:spMkLst>
            <pc:docMk/>
            <pc:sldMk cId="355757273" sldId="281"/>
            <ac:spMk id="2" creationId="{43490047-4933-4DAF-8D51-CD66BF174AC4}"/>
          </ac:spMkLst>
        </pc:spChg>
        <pc:spChg chg="del">
          <ac:chgData name="Anes Jogunčić" userId="fc502efdbb86a0fe" providerId="LiveId" clId="{52162AF9-7FE6-4D69-A945-5A916B183E32}" dt="2021-04-10T20:03:39.407" v="4693" actId="22"/>
          <ac:spMkLst>
            <pc:docMk/>
            <pc:sldMk cId="355757273" sldId="281"/>
            <ac:spMk id="3" creationId="{5C0A8C67-D129-4311-B336-0E60DAEDACA5}"/>
          </ac:spMkLst>
        </pc:spChg>
        <pc:spChg chg="mod">
          <ac:chgData name="Anes Jogunčić" userId="fc502efdbb86a0fe" providerId="LiveId" clId="{52162AF9-7FE6-4D69-A945-5A916B183E32}" dt="2021-04-10T20:03:41.336" v="4694" actId="26606"/>
          <ac:spMkLst>
            <pc:docMk/>
            <pc:sldMk cId="355757273" sldId="281"/>
            <ac:spMk id="4" creationId="{206C0645-D3DE-40B0-B3AE-531D88B3D7BD}"/>
          </ac:spMkLst>
        </pc:spChg>
        <pc:spChg chg="add">
          <ac:chgData name="Anes Jogunčić" userId="fc502efdbb86a0fe" providerId="LiveId" clId="{52162AF9-7FE6-4D69-A945-5A916B183E32}" dt="2021-04-10T20:03:41.336" v="4694" actId="26606"/>
          <ac:spMkLst>
            <pc:docMk/>
            <pc:sldMk cId="355757273" sldId="281"/>
            <ac:spMk id="13" creationId="{0671A8AE-40A1-4631-A6B8-581AFF065482}"/>
          </ac:spMkLst>
        </pc:spChg>
        <pc:spChg chg="add">
          <ac:chgData name="Anes Jogunčić" userId="fc502efdbb86a0fe" providerId="LiveId" clId="{52162AF9-7FE6-4D69-A945-5A916B183E32}" dt="2021-04-10T20:03:41.336" v="4694" actId="26606"/>
          <ac:spMkLst>
            <pc:docMk/>
            <pc:sldMk cId="355757273" sldId="281"/>
            <ac:spMk id="15" creationId="{AB58EF07-17C2-48CF-ABB0-EEF1F17CB8F0}"/>
          </ac:spMkLst>
        </pc:spChg>
        <pc:spChg chg="add">
          <ac:chgData name="Anes Jogunčić" userId="fc502efdbb86a0fe" providerId="LiveId" clId="{52162AF9-7FE6-4D69-A945-5A916B183E32}" dt="2021-04-10T20:03:41.336" v="4694" actId="26606"/>
          <ac:spMkLst>
            <pc:docMk/>
            <pc:sldMk cId="355757273" sldId="281"/>
            <ac:spMk id="17" creationId="{AF2F604E-43BE-4DC3-B983-E071523364F8}"/>
          </ac:spMkLst>
        </pc:spChg>
        <pc:spChg chg="add">
          <ac:chgData name="Anes Jogunčić" userId="fc502efdbb86a0fe" providerId="LiveId" clId="{52162AF9-7FE6-4D69-A945-5A916B183E32}" dt="2021-04-10T20:03:41.336" v="4694" actId="26606"/>
          <ac:spMkLst>
            <pc:docMk/>
            <pc:sldMk cId="355757273" sldId="281"/>
            <ac:spMk id="19" creationId="{08C9B587-E65E-4B52-B37C-ABEBB6E87928}"/>
          </ac:spMkLst>
        </pc:spChg>
        <pc:picChg chg="add del">
          <ac:chgData name="Anes Jogunčić" userId="fc502efdbb86a0fe" providerId="LiveId" clId="{52162AF9-7FE6-4D69-A945-5A916B183E32}" dt="2021-04-10T20:03:38.091" v="4692" actId="22"/>
          <ac:picMkLst>
            <pc:docMk/>
            <pc:sldMk cId="355757273" sldId="281"/>
            <ac:picMk id="6" creationId="{11376344-A304-4EC4-BFDD-C0AC89460349}"/>
          </ac:picMkLst>
        </pc:picChg>
        <pc:picChg chg="add mod ord modCrop">
          <ac:chgData name="Anes Jogunčić" userId="fc502efdbb86a0fe" providerId="LiveId" clId="{52162AF9-7FE6-4D69-A945-5A916B183E32}" dt="2021-04-10T20:03:52.707" v="4699" actId="732"/>
          <ac:picMkLst>
            <pc:docMk/>
            <pc:sldMk cId="355757273" sldId="281"/>
            <ac:picMk id="8" creationId="{0BE11D97-565F-4301-AE3D-3655D43C793A}"/>
          </ac:picMkLst>
        </pc:picChg>
      </pc:sldChg>
      <pc:sldChg chg="addSp delSp modSp new mod setBg addAnim setClrOvrMap">
        <pc:chgData name="Anes Jogunčić" userId="fc502efdbb86a0fe" providerId="LiveId" clId="{52162AF9-7FE6-4D69-A945-5A916B183E32}" dt="2021-04-10T20:06:03.938" v="4752" actId="732"/>
        <pc:sldMkLst>
          <pc:docMk/>
          <pc:sldMk cId="2819925733" sldId="282"/>
        </pc:sldMkLst>
        <pc:spChg chg="mod ord">
          <ac:chgData name="Anes Jogunčić" userId="fc502efdbb86a0fe" providerId="LiveId" clId="{52162AF9-7FE6-4D69-A945-5A916B183E32}" dt="2021-04-10T20:05:47.335" v="4746" actId="26606"/>
          <ac:spMkLst>
            <pc:docMk/>
            <pc:sldMk cId="2819925733" sldId="282"/>
            <ac:spMk id="2" creationId="{5C82717C-3B5B-43D2-978B-0AC89D5F88F8}"/>
          </ac:spMkLst>
        </pc:spChg>
        <pc:spChg chg="del">
          <ac:chgData name="Anes Jogunčić" userId="fc502efdbb86a0fe" providerId="LiveId" clId="{52162AF9-7FE6-4D69-A945-5A916B183E32}" dt="2021-04-10T20:05:36.951" v="4723" actId="22"/>
          <ac:spMkLst>
            <pc:docMk/>
            <pc:sldMk cId="2819925733" sldId="282"/>
            <ac:spMk id="3" creationId="{D7E02BA5-EEA3-498A-9886-183516CC63DE}"/>
          </ac:spMkLst>
        </pc:spChg>
        <pc:spChg chg="mod">
          <ac:chgData name="Anes Jogunčić" userId="fc502efdbb86a0fe" providerId="LiveId" clId="{52162AF9-7FE6-4D69-A945-5A916B183E32}" dt="2021-04-10T20:05:47.335" v="4746" actId="26606"/>
          <ac:spMkLst>
            <pc:docMk/>
            <pc:sldMk cId="2819925733" sldId="282"/>
            <ac:spMk id="4" creationId="{68A2C73B-D7C6-4BA9-87F3-984A86519DF2}"/>
          </ac:spMkLst>
        </pc:spChg>
        <pc:spChg chg="add">
          <ac:chgData name="Anes Jogunčić" userId="fc502efdbb86a0fe" providerId="LiveId" clId="{52162AF9-7FE6-4D69-A945-5A916B183E32}" dt="2021-04-10T20:05:47.335" v="4746" actId="26606"/>
          <ac:spMkLst>
            <pc:docMk/>
            <pc:sldMk cId="2819925733" sldId="282"/>
            <ac:spMk id="11" creationId="{0671A8AE-40A1-4631-A6B8-581AFF065482}"/>
          </ac:spMkLst>
        </pc:spChg>
        <pc:spChg chg="add">
          <ac:chgData name="Anes Jogunčić" userId="fc502efdbb86a0fe" providerId="LiveId" clId="{52162AF9-7FE6-4D69-A945-5A916B183E32}" dt="2021-04-10T20:05:47.335" v="4746" actId="26606"/>
          <ac:spMkLst>
            <pc:docMk/>
            <pc:sldMk cId="2819925733" sldId="282"/>
            <ac:spMk id="13" creationId="{AB58EF07-17C2-48CF-ABB0-EEF1F17CB8F0}"/>
          </ac:spMkLst>
        </pc:spChg>
        <pc:spChg chg="add">
          <ac:chgData name="Anes Jogunčić" userId="fc502efdbb86a0fe" providerId="LiveId" clId="{52162AF9-7FE6-4D69-A945-5A916B183E32}" dt="2021-04-10T20:05:47.335" v="4746" actId="26606"/>
          <ac:spMkLst>
            <pc:docMk/>
            <pc:sldMk cId="2819925733" sldId="282"/>
            <ac:spMk id="15" creationId="{AF2F604E-43BE-4DC3-B983-E071523364F8}"/>
          </ac:spMkLst>
        </pc:spChg>
        <pc:spChg chg="add">
          <ac:chgData name="Anes Jogunčić" userId="fc502efdbb86a0fe" providerId="LiveId" clId="{52162AF9-7FE6-4D69-A945-5A916B183E32}" dt="2021-04-10T20:05:47.335" v="4746" actId="26606"/>
          <ac:spMkLst>
            <pc:docMk/>
            <pc:sldMk cId="2819925733" sldId="282"/>
            <ac:spMk id="17" creationId="{08C9B587-E65E-4B52-B37C-ABEBB6E87928}"/>
          </ac:spMkLst>
        </pc:spChg>
        <pc:picChg chg="add mod ord modCrop">
          <ac:chgData name="Anes Jogunčić" userId="fc502efdbb86a0fe" providerId="LiveId" clId="{52162AF9-7FE6-4D69-A945-5A916B183E32}" dt="2021-04-10T20:06:03.938" v="4752" actId="732"/>
          <ac:picMkLst>
            <pc:docMk/>
            <pc:sldMk cId="2819925733" sldId="282"/>
            <ac:picMk id="6" creationId="{7D54E2ED-6FE3-4B55-9947-9A8B54B20B61}"/>
          </ac:picMkLst>
        </pc:picChg>
      </pc:sldChg>
      <pc:sldChg chg="addSp delSp modSp new mod setBg addAnim setClrOvrMap">
        <pc:chgData name="Anes Jogunčić" userId="fc502efdbb86a0fe" providerId="LiveId" clId="{52162AF9-7FE6-4D69-A945-5A916B183E32}" dt="2021-04-10T20:06:56.306" v="4769" actId="1076"/>
        <pc:sldMkLst>
          <pc:docMk/>
          <pc:sldMk cId="2283517535" sldId="283"/>
        </pc:sldMkLst>
        <pc:spChg chg="mod ord">
          <ac:chgData name="Anes Jogunčić" userId="fc502efdbb86a0fe" providerId="LiveId" clId="{52162AF9-7FE6-4D69-A945-5A916B183E32}" dt="2021-04-10T20:06:34.624" v="4763" actId="26606"/>
          <ac:spMkLst>
            <pc:docMk/>
            <pc:sldMk cId="2283517535" sldId="283"/>
            <ac:spMk id="2" creationId="{FA26C3BB-75B2-4097-A87A-45BE3B1E2E3A}"/>
          </ac:spMkLst>
        </pc:spChg>
        <pc:spChg chg="del">
          <ac:chgData name="Anes Jogunčić" userId="fc502efdbb86a0fe" providerId="LiveId" clId="{52162AF9-7FE6-4D69-A945-5A916B183E32}" dt="2021-04-10T20:06:27.701" v="4753" actId="22"/>
          <ac:spMkLst>
            <pc:docMk/>
            <pc:sldMk cId="2283517535" sldId="283"/>
            <ac:spMk id="3" creationId="{48FD46C8-1BE3-440C-A8A5-89CDEDF5256A}"/>
          </ac:spMkLst>
        </pc:spChg>
        <pc:spChg chg="mod">
          <ac:chgData name="Anes Jogunčić" userId="fc502efdbb86a0fe" providerId="LiveId" clId="{52162AF9-7FE6-4D69-A945-5A916B183E32}" dt="2021-04-10T20:06:34.624" v="4763" actId="26606"/>
          <ac:spMkLst>
            <pc:docMk/>
            <pc:sldMk cId="2283517535" sldId="283"/>
            <ac:spMk id="4" creationId="{20F3F988-3C61-49E8-847F-0825350E27B4}"/>
          </ac:spMkLst>
        </pc:spChg>
        <pc:spChg chg="add">
          <ac:chgData name="Anes Jogunčić" userId="fc502efdbb86a0fe" providerId="LiveId" clId="{52162AF9-7FE6-4D69-A945-5A916B183E32}" dt="2021-04-10T20:06:34.624" v="4763" actId="26606"/>
          <ac:spMkLst>
            <pc:docMk/>
            <pc:sldMk cId="2283517535" sldId="283"/>
            <ac:spMk id="11" creationId="{0671A8AE-40A1-4631-A6B8-581AFF065482}"/>
          </ac:spMkLst>
        </pc:spChg>
        <pc:spChg chg="add">
          <ac:chgData name="Anes Jogunčić" userId="fc502efdbb86a0fe" providerId="LiveId" clId="{52162AF9-7FE6-4D69-A945-5A916B183E32}" dt="2021-04-10T20:06:34.624" v="4763" actId="26606"/>
          <ac:spMkLst>
            <pc:docMk/>
            <pc:sldMk cId="2283517535" sldId="283"/>
            <ac:spMk id="13" creationId="{AB58EF07-17C2-48CF-ABB0-EEF1F17CB8F0}"/>
          </ac:spMkLst>
        </pc:spChg>
        <pc:spChg chg="add">
          <ac:chgData name="Anes Jogunčić" userId="fc502efdbb86a0fe" providerId="LiveId" clId="{52162AF9-7FE6-4D69-A945-5A916B183E32}" dt="2021-04-10T20:06:34.624" v="4763" actId="26606"/>
          <ac:spMkLst>
            <pc:docMk/>
            <pc:sldMk cId="2283517535" sldId="283"/>
            <ac:spMk id="15" creationId="{AF2F604E-43BE-4DC3-B983-E071523364F8}"/>
          </ac:spMkLst>
        </pc:spChg>
        <pc:spChg chg="add">
          <ac:chgData name="Anes Jogunčić" userId="fc502efdbb86a0fe" providerId="LiveId" clId="{52162AF9-7FE6-4D69-A945-5A916B183E32}" dt="2021-04-10T20:06:34.624" v="4763" actId="26606"/>
          <ac:spMkLst>
            <pc:docMk/>
            <pc:sldMk cId="2283517535" sldId="283"/>
            <ac:spMk id="17" creationId="{08C9B587-E65E-4B52-B37C-ABEBB6E87928}"/>
          </ac:spMkLst>
        </pc:spChg>
        <pc:picChg chg="add mod ord modCrop">
          <ac:chgData name="Anes Jogunčić" userId="fc502efdbb86a0fe" providerId="LiveId" clId="{52162AF9-7FE6-4D69-A945-5A916B183E32}" dt="2021-04-10T20:06:56.306" v="4769" actId="1076"/>
          <ac:picMkLst>
            <pc:docMk/>
            <pc:sldMk cId="2283517535" sldId="283"/>
            <ac:picMk id="6" creationId="{10AF5803-CF2A-4780-83FF-E94DC7059F1A}"/>
          </ac:picMkLst>
        </pc:picChg>
      </pc:sldChg>
      <pc:sldChg chg="addSp delSp modSp new mod setBg addAnim setClrOvrMap">
        <pc:chgData name="Anes Jogunčić" userId="fc502efdbb86a0fe" providerId="LiveId" clId="{52162AF9-7FE6-4D69-A945-5A916B183E32}" dt="2021-04-10T20:08:26.714" v="4808" actId="14100"/>
        <pc:sldMkLst>
          <pc:docMk/>
          <pc:sldMk cId="3457672042" sldId="284"/>
        </pc:sldMkLst>
        <pc:spChg chg="mod ord">
          <ac:chgData name="Anes Jogunčić" userId="fc502efdbb86a0fe" providerId="LiveId" clId="{52162AF9-7FE6-4D69-A945-5A916B183E32}" dt="2021-04-10T20:07:23.872" v="4783" actId="26606"/>
          <ac:spMkLst>
            <pc:docMk/>
            <pc:sldMk cId="3457672042" sldId="284"/>
            <ac:spMk id="2" creationId="{2185A5D5-105F-43F2-8852-88E09B04298A}"/>
          </ac:spMkLst>
        </pc:spChg>
        <pc:spChg chg="del">
          <ac:chgData name="Anes Jogunčić" userId="fc502efdbb86a0fe" providerId="LiveId" clId="{52162AF9-7FE6-4D69-A945-5A916B183E32}" dt="2021-04-10T20:07:20.759" v="4782" actId="22"/>
          <ac:spMkLst>
            <pc:docMk/>
            <pc:sldMk cId="3457672042" sldId="284"/>
            <ac:spMk id="3" creationId="{14A5478F-1931-4390-881C-5888404E01F0}"/>
          </ac:spMkLst>
        </pc:spChg>
        <pc:spChg chg="mod">
          <ac:chgData name="Anes Jogunčić" userId="fc502efdbb86a0fe" providerId="LiveId" clId="{52162AF9-7FE6-4D69-A945-5A916B183E32}" dt="2021-04-10T20:07:23.872" v="4783" actId="26606"/>
          <ac:spMkLst>
            <pc:docMk/>
            <pc:sldMk cId="3457672042" sldId="284"/>
            <ac:spMk id="4" creationId="{E7297D13-9871-40DF-B465-FE5853B6B83D}"/>
          </ac:spMkLst>
        </pc:spChg>
        <pc:spChg chg="add">
          <ac:chgData name="Anes Jogunčić" userId="fc502efdbb86a0fe" providerId="LiveId" clId="{52162AF9-7FE6-4D69-A945-5A916B183E32}" dt="2021-04-10T20:07:23.872" v="4783" actId="26606"/>
          <ac:spMkLst>
            <pc:docMk/>
            <pc:sldMk cId="3457672042" sldId="284"/>
            <ac:spMk id="13" creationId="{0671A8AE-40A1-4631-A6B8-581AFF065482}"/>
          </ac:spMkLst>
        </pc:spChg>
        <pc:spChg chg="add">
          <ac:chgData name="Anes Jogunčić" userId="fc502efdbb86a0fe" providerId="LiveId" clId="{52162AF9-7FE6-4D69-A945-5A916B183E32}" dt="2021-04-10T20:07:23.872" v="4783" actId="26606"/>
          <ac:spMkLst>
            <pc:docMk/>
            <pc:sldMk cId="3457672042" sldId="284"/>
            <ac:spMk id="15" creationId="{AB58EF07-17C2-48CF-ABB0-EEF1F17CB8F0}"/>
          </ac:spMkLst>
        </pc:spChg>
        <pc:spChg chg="add">
          <ac:chgData name="Anes Jogunčić" userId="fc502efdbb86a0fe" providerId="LiveId" clId="{52162AF9-7FE6-4D69-A945-5A916B183E32}" dt="2021-04-10T20:07:23.872" v="4783" actId="26606"/>
          <ac:spMkLst>
            <pc:docMk/>
            <pc:sldMk cId="3457672042" sldId="284"/>
            <ac:spMk id="17" creationId="{AF2F604E-43BE-4DC3-B983-E071523364F8}"/>
          </ac:spMkLst>
        </pc:spChg>
        <pc:spChg chg="add">
          <ac:chgData name="Anes Jogunčić" userId="fc502efdbb86a0fe" providerId="LiveId" clId="{52162AF9-7FE6-4D69-A945-5A916B183E32}" dt="2021-04-10T20:07:23.872" v="4783" actId="26606"/>
          <ac:spMkLst>
            <pc:docMk/>
            <pc:sldMk cId="3457672042" sldId="284"/>
            <ac:spMk id="19" creationId="{08C9B587-E65E-4B52-B37C-ABEBB6E87928}"/>
          </ac:spMkLst>
        </pc:spChg>
        <pc:picChg chg="add del">
          <ac:chgData name="Anes Jogunčić" userId="fc502efdbb86a0fe" providerId="LiveId" clId="{52162AF9-7FE6-4D69-A945-5A916B183E32}" dt="2021-04-10T20:07:19.219" v="4781" actId="22"/>
          <ac:picMkLst>
            <pc:docMk/>
            <pc:sldMk cId="3457672042" sldId="284"/>
            <ac:picMk id="6" creationId="{8AAE4CA1-CC99-4C5C-82EC-5BC1C142F6B9}"/>
          </ac:picMkLst>
        </pc:picChg>
        <pc:picChg chg="add mod ord modCrop">
          <ac:chgData name="Anes Jogunčić" userId="fc502efdbb86a0fe" providerId="LiveId" clId="{52162AF9-7FE6-4D69-A945-5A916B183E32}" dt="2021-04-10T20:08:26.714" v="4808" actId="14100"/>
          <ac:picMkLst>
            <pc:docMk/>
            <pc:sldMk cId="3457672042" sldId="284"/>
            <ac:picMk id="8" creationId="{12933AA1-7A2A-46A2-8204-A9862C5F550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c502efdbb86a0fe/ZZJZKS/REZULTATI%20SEROLOGIJ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c502efdbb86a0fe/ZZJZKS/REZULTATI%20SEROLOGIJ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c502efdbb86a0fe/ZZJZKS/REZULTATI%20SEROLOGIJ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c502efdbb86a0fe/ZZJZKS/REZULTATI%20SEROLOGIJ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'[REZULTATI SEROLOGIJA.xlsx]Sheet1'!$C$2</c:f>
              <c:strCache>
                <c:ptCount val="1"/>
                <c:pt idx="0">
                  <c:v>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999-4231-9CDA-7BA4CE49B7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999-4231-9CDA-7BA4CE49B7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'[REZULTATI SEROLOGIJA.xlsx]Sheet1'!$B$3:$B$4</c:f>
              <c:strCache>
                <c:ptCount val="2"/>
                <c:pt idx="0">
                  <c:v>Muški spol</c:v>
                </c:pt>
                <c:pt idx="1">
                  <c:v>Ženski spol</c:v>
                </c:pt>
              </c:strCache>
            </c:strRef>
          </c:cat>
          <c:val>
            <c:numRef>
              <c:f>'[REZULTATI SEROLOGIJA.xlsx]Sheet1'!$C$3:$C$4</c:f>
              <c:numCache>
                <c:formatCode>General</c:formatCode>
                <c:ptCount val="2"/>
                <c:pt idx="0">
                  <c:v>1566</c:v>
                </c:pt>
                <c:pt idx="1">
                  <c:v>2084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E6-4CDB-A2AC-1ECC789376B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'[REZULTATI SEROLOGIJA.xlsx]Sheet1'!$S$2</c:f>
              <c:strCache>
                <c:ptCount val="1"/>
                <c:pt idx="0">
                  <c:v>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B95-4B32-AE79-C05B18328E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B95-4B32-AE79-C05B18328ED2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B95-4B32-AE79-C05B18328E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B95-4B32-AE79-C05B18328ED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B95-4B32-AE79-C05B18328E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'[REZULTATI SEROLOGIJA.xlsx]Sheet1'!$R$3:$R$7</c:f>
              <c:strCache>
                <c:ptCount val="5"/>
                <c:pt idx="0">
                  <c:v>do 18 godina</c:v>
                </c:pt>
                <c:pt idx="1">
                  <c:v>19-40 godina</c:v>
                </c:pt>
                <c:pt idx="2">
                  <c:v>41-65 godina</c:v>
                </c:pt>
                <c:pt idx="3">
                  <c:v>66+ godina</c:v>
                </c:pt>
                <c:pt idx="4">
                  <c:v>Nepoznato</c:v>
                </c:pt>
              </c:strCache>
            </c:strRef>
          </c:cat>
          <c:val>
            <c:numRef>
              <c:f>'[REZULTATI SEROLOGIJA.xlsx]Sheet1'!$S$3:$S$7</c:f>
              <c:numCache>
                <c:formatCode>###0</c:formatCode>
                <c:ptCount val="5"/>
                <c:pt idx="0">
                  <c:v>220</c:v>
                </c:pt>
                <c:pt idx="1">
                  <c:v>1255</c:v>
                </c:pt>
                <c:pt idx="2" formatCode="General">
                  <c:v>1917</c:v>
                </c:pt>
                <c:pt idx="3" formatCode="General">
                  <c:v>116</c:v>
                </c:pt>
                <c:pt idx="4" formatCode="General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B95-4B32-AE79-C05B18328ED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990424762871952E-2"/>
          <c:y val="0.89979637895581521"/>
          <c:w val="0.86801897060355071"/>
          <c:h val="6.51717739104268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Rezultati</a:t>
            </a:r>
            <a:r>
              <a:rPr lang="en-US" dirty="0"/>
              <a:t> pris</a:t>
            </a:r>
            <a:r>
              <a:rPr lang="bs-Latn-BA" dirty="0"/>
              <a:t>USt</a:t>
            </a:r>
            <a:r>
              <a:rPr lang="en-US" dirty="0" err="1"/>
              <a:t>va</a:t>
            </a:r>
            <a:r>
              <a:rPr lang="en-US" dirty="0"/>
              <a:t> I</a:t>
            </a:r>
            <a:r>
              <a:rPr lang="bs-Latn-BA" dirty="0"/>
              <a:t>g</a:t>
            </a:r>
            <a:r>
              <a:rPr lang="en-US" dirty="0"/>
              <a:t>G </a:t>
            </a:r>
            <a:r>
              <a:rPr lang="en-US" dirty="0" err="1"/>
              <a:t>antitijela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'[REZULTATI SEROLOGIJA.xlsx]opći'!$B$2</c:f>
              <c:strCache>
                <c:ptCount val="1"/>
                <c:pt idx="0">
                  <c:v>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D5B-4AEC-BE8A-74BBC9C59F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D5B-4AEC-BE8A-74BBC9C59FD7}"/>
              </c:ext>
            </c:extLst>
          </c:dPt>
          <c:dLbls>
            <c:dLbl>
              <c:idx val="0"/>
              <c:layout>
                <c:manualLayout>
                  <c:x val="-0.12539025616697103"/>
                  <c:y val="-0.1286940466786382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5B-4AEC-BE8A-74BBC9C59FD7}"/>
                </c:ext>
              </c:extLst>
            </c:dLbl>
            <c:dLbl>
              <c:idx val="1"/>
              <c:layout>
                <c:manualLayout>
                  <c:x val="0.14939392929739739"/>
                  <c:y val="0.1230060311706226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5B-4AEC-BE8A-74BBC9C59F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'[REZULTATI SEROLOGIJA.xlsx]opći'!$A$3:$A$4</c:f>
              <c:strCache>
                <c:ptCount val="2"/>
                <c:pt idx="0">
                  <c:v>Negativan ≤1 IU</c:v>
                </c:pt>
                <c:pt idx="1">
                  <c:v>Pozitivan &gt;1 UI</c:v>
                </c:pt>
              </c:strCache>
            </c:strRef>
          </c:cat>
          <c:val>
            <c:numRef>
              <c:f>'[REZULTATI SEROLOGIJA.xlsx]opći'!$B$3:$B$4</c:f>
              <c:numCache>
                <c:formatCode>###0</c:formatCode>
                <c:ptCount val="2"/>
                <c:pt idx="0">
                  <c:v>2633</c:v>
                </c:pt>
                <c:pt idx="1">
                  <c:v>1017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5B-4AEC-BE8A-74BBC9C59FD7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1"/>
          <c:order val="0"/>
          <c:tx>
            <c:strRef>
              <c:f>'[REZULTATI SEROLOGIJA.xlsx]Sheet5'!$P$2</c:f>
              <c:strCache>
                <c:ptCount val="1"/>
                <c:pt idx="0">
                  <c:v>Pozitivan nalaz na IgG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'[REZULTATI SEROLOGIJA.xlsx]Sheet5'!$M$3:$M$23</c:f>
              <c:strCache>
                <c:ptCount val="21"/>
                <c:pt idx="0">
                  <c:v>Administrativni radnici (kancalarijski posao)</c:v>
                </c:pt>
                <c:pt idx="1">
                  <c:v>Tehničke branše (Arhitektura, građevinam, mašinstvo i dizajn)</c:v>
                </c:pt>
                <c:pt idx="2">
                  <c:v>Uslužne djelatnosti (Frizer/šminker/beauty salon/krojač)</c:v>
                </c:pt>
                <c:pt idx="3">
                  <c:v>IT sektor</c:v>
                </c:pt>
                <c:pt idx="4">
                  <c:v>Tehničko osoblje (majstori, serviseri)</c:v>
                </c:pt>
                <c:pt idx="5">
                  <c:v>Nepoznato i druge branše</c:v>
                </c:pt>
                <c:pt idx="6">
                  <c:v>Nezaposlen/a</c:v>
                </c:pt>
                <c:pt idx="7">
                  <c:v>Novinar</c:v>
                </c:pt>
                <c:pt idx="8">
                  <c:v>Penzioner/ka</c:v>
                </c:pt>
                <c:pt idx="9">
                  <c:v>Policijski službenik, vojska</c:v>
                </c:pt>
                <c:pt idx="10">
                  <c:v>Prirodne nauke</c:v>
                </c:pt>
                <c:pt idx="11">
                  <c:v>Prosvjetni radnik/logoped/psiholog</c:v>
                </c:pt>
                <c:pt idx="12">
                  <c:v>Radnik na održavanju čistoće</c:v>
                </c:pt>
                <c:pt idx="13">
                  <c:v>Sportski klubovi</c:v>
                </c:pt>
                <c:pt idx="14">
                  <c:v>Student</c:v>
                </c:pt>
                <c:pt idx="15">
                  <c:v>Taxi/ vozač/ transport dispečer</c:v>
                </c:pt>
                <c:pt idx="16">
                  <c:v>Trgovac</c:v>
                </c:pt>
                <c:pt idx="17">
                  <c:v>Učenik</c:v>
                </c:pt>
                <c:pt idx="18">
                  <c:v>Ugostitelj/Kuhar</c:v>
                </c:pt>
                <c:pt idx="19">
                  <c:v>Zdravstveni radnici-Farmaceuti</c:v>
                </c:pt>
                <c:pt idx="20">
                  <c:v>Zdravstveni radnik-Rad sa pacijentima</c:v>
                </c:pt>
              </c:strCache>
            </c:strRef>
          </c:cat>
          <c:val>
            <c:numRef>
              <c:f>'[REZULTATI SEROLOGIJA.xlsx]Sheet5'!$P$3:$P$23</c:f>
              <c:numCache>
                <c:formatCode>General</c:formatCode>
                <c:ptCount val="21"/>
                <c:pt idx="0">
                  <c:v>152</c:v>
                </c:pt>
                <c:pt idx="1">
                  <c:v>16</c:v>
                </c:pt>
                <c:pt idx="2">
                  <c:v>6</c:v>
                </c:pt>
                <c:pt idx="3">
                  <c:v>11</c:v>
                </c:pt>
                <c:pt idx="4">
                  <c:v>23</c:v>
                </c:pt>
                <c:pt idx="5">
                  <c:v>179</c:v>
                </c:pt>
                <c:pt idx="6">
                  <c:v>27</c:v>
                </c:pt>
                <c:pt idx="7">
                  <c:v>31</c:v>
                </c:pt>
                <c:pt idx="8">
                  <c:v>71</c:v>
                </c:pt>
                <c:pt idx="9">
                  <c:v>49</c:v>
                </c:pt>
                <c:pt idx="10">
                  <c:v>2</c:v>
                </c:pt>
                <c:pt idx="11">
                  <c:v>40</c:v>
                </c:pt>
                <c:pt idx="12">
                  <c:v>15</c:v>
                </c:pt>
                <c:pt idx="13">
                  <c:v>19</c:v>
                </c:pt>
                <c:pt idx="14">
                  <c:v>6</c:v>
                </c:pt>
                <c:pt idx="15">
                  <c:v>51</c:v>
                </c:pt>
                <c:pt idx="16">
                  <c:v>30</c:v>
                </c:pt>
                <c:pt idx="17">
                  <c:v>59</c:v>
                </c:pt>
                <c:pt idx="18">
                  <c:v>16</c:v>
                </c:pt>
                <c:pt idx="19">
                  <c:v>6</c:v>
                </c:pt>
                <c:pt idx="20">
                  <c:v>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AF-4C48-BD87-93D36ABF1397}"/>
            </c:ext>
          </c:extLst>
        </c:ser>
        <c:ser>
          <c:idx val="0"/>
          <c:order val="1"/>
          <c:tx>
            <c:strRef>
              <c:f>'[REZULTATI SEROLOGIJA.xlsx]Sheet5'!$O$2</c:f>
              <c:strCache>
                <c:ptCount val="1"/>
                <c:pt idx="0">
                  <c:v>Negativan nalaz na IgG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'[REZULTATI SEROLOGIJA.xlsx]Sheet5'!$M$3:$M$23</c:f>
              <c:strCache>
                <c:ptCount val="21"/>
                <c:pt idx="0">
                  <c:v>Administrativni radnici (kancalarijski posao)</c:v>
                </c:pt>
                <c:pt idx="1">
                  <c:v>Tehničke branše (Arhitektura, građevinam, mašinstvo i dizajn)</c:v>
                </c:pt>
                <c:pt idx="2">
                  <c:v>Uslužne djelatnosti (Frizer/šminker/beauty salon/krojač)</c:v>
                </c:pt>
                <c:pt idx="3">
                  <c:v>IT sektor</c:v>
                </c:pt>
                <c:pt idx="4">
                  <c:v>Tehničko osoblje (majstori, serviseri)</c:v>
                </c:pt>
                <c:pt idx="5">
                  <c:v>Nepoznato i druge branše</c:v>
                </c:pt>
                <c:pt idx="6">
                  <c:v>Nezaposlen/a</c:v>
                </c:pt>
                <c:pt idx="7">
                  <c:v>Novinar</c:v>
                </c:pt>
                <c:pt idx="8">
                  <c:v>Penzioner/ka</c:v>
                </c:pt>
                <c:pt idx="9">
                  <c:v>Policijski službenik, vojska</c:v>
                </c:pt>
                <c:pt idx="10">
                  <c:v>Prirodne nauke</c:v>
                </c:pt>
                <c:pt idx="11">
                  <c:v>Prosvjetni radnik/logoped/psiholog</c:v>
                </c:pt>
                <c:pt idx="12">
                  <c:v>Radnik na održavanju čistoće</c:v>
                </c:pt>
                <c:pt idx="13">
                  <c:v>Sportski klubovi</c:v>
                </c:pt>
                <c:pt idx="14">
                  <c:v>Student</c:v>
                </c:pt>
                <c:pt idx="15">
                  <c:v>Taxi/ vozač/ transport dispečer</c:v>
                </c:pt>
                <c:pt idx="16">
                  <c:v>Trgovac</c:v>
                </c:pt>
                <c:pt idx="17">
                  <c:v>Učenik</c:v>
                </c:pt>
                <c:pt idx="18">
                  <c:v>Ugostitelj/Kuhar</c:v>
                </c:pt>
                <c:pt idx="19">
                  <c:v>Zdravstveni radnici-Farmaceuti</c:v>
                </c:pt>
                <c:pt idx="20">
                  <c:v>Zdravstveni radnik-Rad sa pacijentima</c:v>
                </c:pt>
              </c:strCache>
            </c:strRef>
          </c:cat>
          <c:val>
            <c:numRef>
              <c:f>'[REZULTATI SEROLOGIJA.xlsx]Sheet5'!$O$3:$O$23</c:f>
              <c:numCache>
                <c:formatCode>General</c:formatCode>
                <c:ptCount val="21"/>
                <c:pt idx="0">
                  <c:v>431</c:v>
                </c:pt>
                <c:pt idx="1">
                  <c:v>46</c:v>
                </c:pt>
                <c:pt idx="2">
                  <c:v>17</c:v>
                </c:pt>
                <c:pt idx="3">
                  <c:v>31</c:v>
                </c:pt>
                <c:pt idx="4">
                  <c:v>67</c:v>
                </c:pt>
                <c:pt idx="5">
                  <c:v>435</c:v>
                </c:pt>
                <c:pt idx="6">
                  <c:v>79</c:v>
                </c:pt>
                <c:pt idx="7">
                  <c:v>73</c:v>
                </c:pt>
                <c:pt idx="8">
                  <c:v>123</c:v>
                </c:pt>
                <c:pt idx="9">
                  <c:v>114</c:v>
                </c:pt>
                <c:pt idx="10">
                  <c:v>19</c:v>
                </c:pt>
                <c:pt idx="11">
                  <c:v>166</c:v>
                </c:pt>
                <c:pt idx="12">
                  <c:v>38</c:v>
                </c:pt>
                <c:pt idx="13">
                  <c:v>37</c:v>
                </c:pt>
                <c:pt idx="14">
                  <c:v>25</c:v>
                </c:pt>
                <c:pt idx="15">
                  <c:v>145</c:v>
                </c:pt>
                <c:pt idx="16">
                  <c:v>89</c:v>
                </c:pt>
                <c:pt idx="17">
                  <c:v>134</c:v>
                </c:pt>
                <c:pt idx="18">
                  <c:v>27</c:v>
                </c:pt>
                <c:pt idx="19">
                  <c:v>18</c:v>
                </c:pt>
                <c:pt idx="20">
                  <c:v>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AF-4C48-BD87-93D36ABF1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1357711"/>
        <c:axId val="1911359375"/>
      </c:barChart>
      <c:catAx>
        <c:axId val="1911357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1359375"/>
        <c:crosses val="autoZero"/>
        <c:auto val="1"/>
        <c:lblAlgn val="ctr"/>
        <c:lblOffset val="100"/>
        <c:noMultiLvlLbl val="0"/>
      </c:catAx>
      <c:valAx>
        <c:axId val="1911359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1357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8EDE6-F574-457A-91A1-5C8DEB109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D1CB49-5732-4509-B2DD-F00A66771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787C7-85F2-4391-9E5B-76675CE5B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FF17-C469-4515-9D6A-51767A525CC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46E20-6540-48DD-97FB-0A740C7AD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EC0E3-8C30-43E5-9D4E-89AD33F97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453D-B8AE-4DE5-A6E7-F1B53D972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03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F36DA-9865-418A-8202-D4F5DAFA2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3C5C45-DD81-4D9A-9BB0-FBACD712D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7300B-0487-4466-9F0B-A0FEBC1FF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FF17-C469-4515-9D6A-51767A525CC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B1A45-CEA0-4CEF-B925-2B72A428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7F7ED-0C47-4564-9B5B-001230C1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453D-B8AE-4DE5-A6E7-F1B53D972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34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F55A74-D596-4AD0-B735-54D639EE3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3EAA21-9578-4C90-800A-A4F0E35C6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6143D-D346-4A1A-BF68-ACBB8ECE6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FF17-C469-4515-9D6A-51767A525CC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CC871-1A41-4404-A8A0-1F66B1DC8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CDB0D-436A-4D12-A204-9C9AE4268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453D-B8AE-4DE5-A6E7-F1B53D972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3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364FF-C294-4CE4-9DA7-D8BA3B323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B7F0B-B9A6-450C-A1E1-79E9B6207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28188-3603-465C-9081-7768B9D1A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FF17-C469-4515-9D6A-51767A525CC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B0DA8-0658-45BD-A8C0-7049FAEA5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38B6D-58E8-4F0C-8E6B-133EEE88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453D-B8AE-4DE5-A6E7-F1B53D972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6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E9BB0-1266-4257-86BB-7AAFD516D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3A7C3-8BAF-4CD8-80B8-5B7F3B6C2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31EC6-4057-40E9-9DD9-2EFA4881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FF17-C469-4515-9D6A-51767A525CC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014B8-2961-4407-8368-D06239494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21C44-7CA2-44A5-9548-1F49ABE4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453D-B8AE-4DE5-A6E7-F1B53D972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5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0258C-8BA4-4BDF-8AF2-436DC8E6A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FCB55-08D9-4EA7-8F91-0170BE670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EA205-42BF-4B03-A665-B5672619C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60010-3C68-496D-82C2-551BA07B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FF17-C469-4515-9D6A-51767A525CC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BD418-55A6-4FB8-B8FA-DA82856EF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08D62-9333-4261-8741-E7323282F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453D-B8AE-4DE5-A6E7-F1B53D972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9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C2732-75A0-43D1-AF5C-92F4C3967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39349-4171-4901-B9F9-2C9FAF9D8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82E7A0-A2F6-42F3-9745-AA66AC9ED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3A5DF-88D3-4FAC-B759-17E7093C1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37B45-771D-4009-850A-1C372D350F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8A190A-3D5F-43C7-8A22-9DE3E2DD9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FF17-C469-4515-9D6A-51767A525CC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13BAE-0587-4F7E-825F-7CF3768F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5F9908-7643-4075-B369-02F160DD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453D-B8AE-4DE5-A6E7-F1B53D972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9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590B2-CBB8-4789-BF9D-3BFA080A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F4BAFD-C4E0-44DC-8E13-E9F877DC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FF17-C469-4515-9D6A-51767A525CC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4500F1-E68D-476E-9DFB-F0AA5C8A2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07D87-FF88-4687-A9BA-FFE70BB81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453D-B8AE-4DE5-A6E7-F1B53D972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2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DCF156-5B18-4C0E-88D3-01A6BA83A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FF17-C469-4515-9D6A-51767A525CC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7D6344-ABF2-4B19-8D7D-DEBBC8AA8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FE216-AFFB-48E8-8AD6-A7741FC2C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453D-B8AE-4DE5-A6E7-F1B53D972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8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92E53-00F2-4D94-AB9D-0706D4DFD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FDEA6-AF1C-4CFF-87C3-7A043C490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052E4-D8BF-4FC9-B5BF-66D5D1090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F45B4-00D1-43D3-B60B-99251D9BE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FF17-C469-4515-9D6A-51767A525CC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D2919-8036-4202-9702-F7BEAFB10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F3AE5-507F-41B8-901D-9066340A5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453D-B8AE-4DE5-A6E7-F1B53D972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7D494-1E39-4076-84C4-704B0A430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8E7C46-30F0-4298-B3E3-F49055670D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7597A-5517-41A4-9B18-867478310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E5DA1-A616-43EC-B72D-683FF1C31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FF17-C469-4515-9D6A-51767A525CC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B0148-5C2C-4EC1-BBEC-AE3F32FA9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BD598-9E55-4057-8262-CD99D1AFC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453D-B8AE-4DE5-A6E7-F1B53D972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9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B73E73-ECF1-4A4F-9D9F-DB523EF98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BA00E-26F9-4773-B24C-1C6302553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FC224-47B7-4D9A-8012-A89690293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AFF17-C469-4515-9D6A-51767A525CC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AB5D5-6130-440B-8840-41F315982B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416EE-4630-4A57-A8B3-737A1A70E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F453D-B8AE-4DE5-A6E7-F1B53D972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3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D5F46D-7864-4DE1-AB31-1AF1DF4C1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1438" y="2043663"/>
            <a:ext cx="7041607" cy="2031055"/>
          </a:xfrm>
        </p:spPr>
        <p:txBody>
          <a:bodyPr>
            <a:normAutofit/>
          </a:bodyPr>
          <a:lstStyle/>
          <a:p>
            <a:r>
              <a:rPr lang="bs-Latn-BA" sz="4400" dirty="0">
                <a:solidFill>
                  <a:schemeClr val="tx2"/>
                </a:solidFill>
                <a:latin typeface="+mn-lt"/>
              </a:rPr>
              <a:t>Rezultati studije</a:t>
            </a:r>
            <a:br>
              <a:rPr lang="bs-Latn-BA" sz="4400" dirty="0">
                <a:solidFill>
                  <a:schemeClr val="tx2"/>
                </a:solidFill>
                <a:latin typeface="+mn-lt"/>
              </a:rPr>
            </a:br>
            <a:r>
              <a:rPr lang="bs-Latn-BA" sz="4400" dirty="0">
                <a:solidFill>
                  <a:schemeClr val="tx2"/>
                </a:solidFill>
                <a:latin typeface="+mn-lt"/>
              </a:rPr>
              <a:t>Seroprevalenca COVID-19 u Kantonu Sarajevo	</a:t>
            </a:r>
            <a:endParaRPr lang="en-US" sz="4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7" name="Picture 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A8C9AD7-6635-497C-B91A-B053B270A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041" y="5800583"/>
            <a:ext cx="3523917" cy="62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71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47009C-62D1-4C46-8247-C7B26A45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Udio pozitivnih nalaza u odnosu na dobne skupine</a:t>
            </a:r>
            <a:endParaRPr lang="en-US" sz="33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37BC5D8-3644-4C76-B821-809BFB8143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127916"/>
              </p:ext>
            </p:extLst>
          </p:nvPr>
        </p:nvGraphicFramePr>
        <p:xfrm>
          <a:off x="4527804" y="1574019"/>
          <a:ext cx="7030215" cy="3333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37">
                  <a:extLst>
                    <a:ext uri="{9D8B030D-6E8A-4147-A177-3AD203B41FA5}">
                      <a16:colId xmlns:a16="http://schemas.microsoft.com/office/drawing/2014/main" val="343899588"/>
                    </a:ext>
                  </a:extLst>
                </a:gridCol>
                <a:gridCol w="1291430">
                  <a:extLst>
                    <a:ext uri="{9D8B030D-6E8A-4147-A177-3AD203B41FA5}">
                      <a16:colId xmlns:a16="http://schemas.microsoft.com/office/drawing/2014/main" val="3530937615"/>
                    </a:ext>
                  </a:extLst>
                </a:gridCol>
                <a:gridCol w="2070690">
                  <a:extLst>
                    <a:ext uri="{9D8B030D-6E8A-4147-A177-3AD203B41FA5}">
                      <a16:colId xmlns:a16="http://schemas.microsoft.com/office/drawing/2014/main" val="2099832009"/>
                    </a:ext>
                  </a:extLst>
                </a:gridCol>
                <a:gridCol w="2126458">
                  <a:extLst>
                    <a:ext uri="{9D8B030D-6E8A-4147-A177-3AD203B41FA5}">
                      <a16:colId xmlns:a16="http://schemas.microsoft.com/office/drawing/2014/main" val="3448143342"/>
                    </a:ext>
                  </a:extLst>
                </a:gridCol>
              </a:tblGrid>
              <a:tr h="113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u="none" strike="noStrike" dirty="0" err="1">
                          <a:effectLst/>
                        </a:rPr>
                        <a:t>Dobne</a:t>
                      </a:r>
                      <a:r>
                        <a:rPr lang="en-US" sz="2600" b="1" u="none" strike="noStrike" dirty="0">
                          <a:effectLst/>
                        </a:rPr>
                        <a:t> </a:t>
                      </a:r>
                      <a:r>
                        <a:rPr lang="en-US" sz="2600" b="1" u="none" strike="noStrike" dirty="0" err="1">
                          <a:effectLst/>
                        </a:rPr>
                        <a:t>skupine</a:t>
                      </a:r>
                      <a:endParaRPr lang="en-US" sz="2600" b="1" i="0" u="none" strike="noStrike" dirty="0">
                        <a:solidFill>
                          <a:srgbClr val="99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78" marR="6978" marT="697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u="none" strike="noStrike" err="1">
                          <a:effectLst/>
                        </a:rPr>
                        <a:t>Uzorak</a:t>
                      </a:r>
                      <a:endParaRPr lang="en-US" sz="2600" b="1" i="0" u="none" strike="noStrike">
                        <a:solidFill>
                          <a:srgbClr val="99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78" marR="6978" marT="697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>
                          <a:effectLst/>
                        </a:rPr>
                        <a:t>N </a:t>
                      </a:r>
                      <a:r>
                        <a:rPr lang="en-US" sz="2600" b="1" u="none" strike="noStrike" err="1">
                          <a:effectLst/>
                        </a:rPr>
                        <a:t>pozitivnih</a:t>
                      </a:r>
                      <a:endParaRPr lang="en-US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>
                          <a:effectLst/>
                        </a:rPr>
                        <a:t>% </a:t>
                      </a:r>
                      <a:r>
                        <a:rPr lang="en-US" sz="2600" b="1" u="none" strike="noStrike" err="1">
                          <a:effectLst/>
                        </a:rPr>
                        <a:t>pozitivnih</a:t>
                      </a:r>
                      <a:endParaRPr lang="en-US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95043"/>
                  </a:ext>
                </a:extLst>
              </a:tr>
              <a:tr h="4402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do 18 </a:t>
                      </a:r>
                      <a:r>
                        <a:rPr lang="en-US" sz="2000" u="none" strike="noStrike" dirty="0" err="1">
                          <a:effectLst/>
                        </a:rPr>
                        <a:t>godina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29%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extLst>
                  <a:ext uri="{0D108BD9-81ED-4DB2-BD59-A6C34878D82A}">
                    <a16:rowId xmlns:a16="http://schemas.microsoft.com/office/drawing/2014/main" val="1252078574"/>
                  </a:ext>
                </a:extLst>
              </a:tr>
              <a:tr h="4402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19-40 godina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1255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extLst>
                  <a:ext uri="{0D108BD9-81ED-4DB2-BD59-A6C34878D82A}">
                    <a16:rowId xmlns:a16="http://schemas.microsoft.com/office/drawing/2014/main" val="2218867552"/>
                  </a:ext>
                </a:extLst>
              </a:tr>
              <a:tr h="4402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41-65 godina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1917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578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extLst>
                  <a:ext uri="{0D108BD9-81ED-4DB2-BD59-A6C34878D82A}">
                    <a16:rowId xmlns:a16="http://schemas.microsoft.com/office/drawing/2014/main" val="3648783569"/>
                  </a:ext>
                </a:extLst>
              </a:tr>
              <a:tr h="4402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66+ godina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126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extLst>
                  <a:ext uri="{0D108BD9-81ED-4DB2-BD59-A6C34878D82A}">
                    <a16:rowId xmlns:a16="http://schemas.microsoft.com/office/drawing/2014/main" val="3354581005"/>
                  </a:ext>
                </a:extLst>
              </a:tr>
              <a:tr h="4402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Nepoznato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132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8" marR="6978" marT="6978" marB="0" anchor="b"/>
                </a:tc>
                <a:extLst>
                  <a:ext uri="{0D108BD9-81ED-4DB2-BD59-A6C34878D82A}">
                    <a16:rowId xmlns:a16="http://schemas.microsoft.com/office/drawing/2014/main" val="2973656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20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F0CE19-160A-44AC-99D3-AB935FEB6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Udio pozitivnih nalaza u odnosu na stučnu spremu ispitanika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3D7ACE5-3144-47FA-B43A-A53D526A41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584494"/>
              </p:ext>
            </p:extLst>
          </p:nvPr>
        </p:nvGraphicFramePr>
        <p:xfrm>
          <a:off x="4585125" y="1614101"/>
          <a:ext cx="6780701" cy="3293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2886">
                  <a:extLst>
                    <a:ext uri="{9D8B030D-6E8A-4147-A177-3AD203B41FA5}">
                      <a16:colId xmlns:a16="http://schemas.microsoft.com/office/drawing/2014/main" val="1202678579"/>
                    </a:ext>
                  </a:extLst>
                </a:gridCol>
                <a:gridCol w="947818">
                  <a:extLst>
                    <a:ext uri="{9D8B030D-6E8A-4147-A177-3AD203B41FA5}">
                      <a16:colId xmlns:a16="http://schemas.microsoft.com/office/drawing/2014/main" val="1310494165"/>
                    </a:ext>
                  </a:extLst>
                </a:gridCol>
                <a:gridCol w="1307480">
                  <a:extLst>
                    <a:ext uri="{9D8B030D-6E8A-4147-A177-3AD203B41FA5}">
                      <a16:colId xmlns:a16="http://schemas.microsoft.com/office/drawing/2014/main" val="2820502183"/>
                    </a:ext>
                  </a:extLst>
                </a:gridCol>
                <a:gridCol w="775037">
                  <a:extLst>
                    <a:ext uri="{9D8B030D-6E8A-4147-A177-3AD203B41FA5}">
                      <a16:colId xmlns:a16="http://schemas.microsoft.com/office/drawing/2014/main" val="1877317194"/>
                    </a:ext>
                  </a:extLst>
                </a:gridCol>
                <a:gridCol w="1307480">
                  <a:extLst>
                    <a:ext uri="{9D8B030D-6E8A-4147-A177-3AD203B41FA5}">
                      <a16:colId xmlns:a16="http://schemas.microsoft.com/office/drawing/2014/main" val="3090063500"/>
                    </a:ext>
                  </a:extLst>
                </a:gridCol>
              </a:tblGrid>
              <a:tr h="4705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err="1">
                          <a:effectLst/>
                        </a:rPr>
                        <a:t>Stručna</a:t>
                      </a:r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</a:rPr>
                        <a:t>sprema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25" marR="16925" marT="169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Negativan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25" marR="16925" marT="169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Pozitivan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25" marR="16925" marT="169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317256"/>
                  </a:ext>
                </a:extLst>
              </a:tr>
              <a:tr h="4705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N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25" marR="16925" marT="169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25" marR="16925" marT="169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N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25" marR="16925" marT="169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25" marR="16925" marT="169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86513"/>
                  </a:ext>
                </a:extLst>
              </a:tr>
              <a:tr h="4705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>
                          <a:effectLst/>
                        </a:rPr>
                        <a:t>Nepoznato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25" marR="16925" marT="169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163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25" marR="16925" marT="169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71,80%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25" marR="16925" marT="169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64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25" marR="16925" marT="169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28,20%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25" marR="16925" marT="169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551204"/>
                  </a:ext>
                </a:extLst>
              </a:tr>
              <a:tr h="4705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OŠ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25" marR="16925" marT="169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101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25" marR="16925" marT="169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68,70%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25" marR="16925" marT="169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46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25" marR="16925" marT="169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31,30%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25" marR="16925" marT="169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000312"/>
                  </a:ext>
                </a:extLst>
              </a:tr>
              <a:tr h="4705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SSS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25" marR="16925" marT="169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1297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25" marR="16925" marT="169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73,10%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25" marR="16925" marT="169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478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25" marR="16925" marT="169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26,90%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25" marR="16925" marT="169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926462"/>
                  </a:ext>
                </a:extLst>
              </a:tr>
              <a:tr h="4705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VSS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25" marR="16925" marT="169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959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25" marR="16925" marT="169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73,40%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25" marR="16925" marT="169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347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25" marR="16925" marT="169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26,60%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25" marR="16925" marT="169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366131"/>
                  </a:ext>
                </a:extLst>
              </a:tr>
              <a:tr h="4705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VŠS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25" marR="16925" marT="169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135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25" marR="16925" marT="169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69,20%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25" marR="16925" marT="169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25" marR="16925" marT="169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30,80%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25" marR="16925" marT="169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478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291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32876D-7B11-4DDE-B824-CFD46336D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530225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sz="3200" b="1" dirty="0"/>
              <a:t>Prisustvo IgG antitijela na SARS-CoV-2 virus u odnosu na vrstu zanimanja</a:t>
            </a:r>
            <a:endParaRPr lang="en-US" sz="32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2FF2103-B832-40E9-B373-972690C234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7934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1E020063-2385-44AC-BD67-258E1F0B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7E014A0B-5338-4077-AFE9-A90D04D44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E6D4F-F2B3-400D-B2C2-5EE94172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67" y="245423"/>
            <a:ext cx="982980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Udio</a:t>
            </a:r>
            <a:r>
              <a: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pozitivnih</a:t>
            </a:r>
            <a:r>
              <a: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nalaza</a:t>
            </a:r>
            <a:r>
              <a: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u </a:t>
            </a:r>
            <a:r>
              <a:rPr lang="en-US" sz="36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odnosu</a:t>
            </a:r>
            <a:r>
              <a: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prisustvo</a:t>
            </a:r>
            <a:r>
              <a: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nekog</a:t>
            </a:r>
            <a:r>
              <a: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od </a:t>
            </a:r>
            <a:r>
              <a:rPr lang="en-US" sz="36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simptoma</a:t>
            </a:r>
            <a:r>
              <a: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respiratorne</a:t>
            </a:r>
            <a:r>
              <a: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infekcije</a:t>
            </a:r>
            <a:endParaRPr lang="en-US" sz="36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8" name="Group 15">
            <a:extLst>
              <a:ext uri="{FF2B5EF4-FFF2-40B4-BE49-F238E27FC236}">
                <a16:creationId xmlns:a16="http://schemas.microsoft.com/office/drawing/2014/main" id="{78127680-150F-4A90-9950-F66392578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9"/>
            <a:chOff x="-305" y="-1"/>
            <a:chExt cx="3832880" cy="287613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088F97A-8362-4967-B664-D748B846E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17">
              <a:extLst>
                <a:ext uri="{FF2B5EF4-FFF2-40B4-BE49-F238E27FC236}">
                  <a16:creationId xmlns:a16="http://schemas.microsoft.com/office/drawing/2014/main" id="{30F9DEDE-4318-412A-81C5-C8C90F689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9E97DE9-7844-4707-8928-1CD88ADB7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C58954E-44A5-4A0D-97A9-8A2BB43D6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EFAB1-178E-47ED-AF6A-B3468A1CF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3498" y="4174835"/>
            <a:ext cx="11094466" cy="2410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U </a:t>
            </a:r>
            <a:r>
              <a:rPr lang="en-US" sz="1800" dirty="0" err="1"/>
              <a:t>periodu</a:t>
            </a:r>
            <a:r>
              <a:rPr lang="en-US" sz="1800" dirty="0"/>
              <a:t> od </a:t>
            </a:r>
            <a:r>
              <a:rPr lang="en-US" sz="1800" dirty="0" err="1"/>
              <a:t>početka</a:t>
            </a:r>
            <a:r>
              <a:rPr lang="en-US" sz="1800" dirty="0"/>
              <a:t> </a:t>
            </a:r>
            <a:r>
              <a:rPr lang="en-US" sz="1800" dirty="0" err="1"/>
              <a:t>marta</a:t>
            </a:r>
            <a:r>
              <a:rPr lang="en-US" sz="1800" dirty="0"/>
              <a:t> do </a:t>
            </a:r>
            <a:r>
              <a:rPr lang="en-US" sz="1800" dirty="0" err="1"/>
              <a:t>kraja</a:t>
            </a:r>
            <a:r>
              <a:rPr lang="en-US" sz="1800" dirty="0"/>
              <a:t> </a:t>
            </a:r>
            <a:r>
              <a:rPr lang="en-US" sz="1800" dirty="0" err="1"/>
              <a:t>novembra</a:t>
            </a:r>
            <a:r>
              <a:rPr lang="en-US" sz="1800" dirty="0"/>
              <a:t> 2020. </a:t>
            </a:r>
            <a:r>
              <a:rPr lang="en-US" sz="1800" dirty="0" err="1"/>
              <a:t>godine</a:t>
            </a:r>
            <a:r>
              <a:rPr lang="en-US" sz="1800" dirty="0"/>
              <a:t> </a:t>
            </a:r>
            <a:r>
              <a:rPr lang="en-US" sz="1800" dirty="0" err="1"/>
              <a:t>neki</a:t>
            </a:r>
            <a:r>
              <a:rPr lang="en-US" sz="1800" dirty="0"/>
              <a:t> od </a:t>
            </a:r>
            <a:r>
              <a:rPr lang="en-US" sz="1800" dirty="0" err="1"/>
              <a:t>analiziranih</a:t>
            </a:r>
            <a:r>
              <a:rPr lang="en-US" sz="1800" dirty="0"/>
              <a:t> </a:t>
            </a:r>
            <a:r>
              <a:rPr lang="en-US" sz="1800" dirty="0" err="1"/>
              <a:t>simptoma</a:t>
            </a:r>
            <a:r>
              <a:rPr lang="en-US" sz="1800" dirty="0"/>
              <a:t> je </a:t>
            </a:r>
            <a:r>
              <a:rPr lang="en-US" sz="1800" dirty="0" err="1"/>
              <a:t>imalo</a:t>
            </a:r>
            <a:r>
              <a:rPr lang="en-US" sz="1800" dirty="0"/>
              <a:t> 2229 </a:t>
            </a:r>
            <a:r>
              <a:rPr lang="en-US" sz="1800" dirty="0" err="1"/>
              <a:t>ispitanika</a:t>
            </a:r>
            <a:r>
              <a:rPr lang="en-US" sz="1800" dirty="0"/>
              <a:t>. Od tog </a:t>
            </a:r>
            <a:r>
              <a:rPr lang="en-US" sz="1800" dirty="0" err="1"/>
              <a:t>broja</a:t>
            </a:r>
            <a:r>
              <a:rPr lang="en-US" sz="1800" dirty="0"/>
              <a:t> </a:t>
            </a:r>
            <a:r>
              <a:rPr lang="en-US" sz="1800" dirty="0" err="1"/>
              <a:t>kod</a:t>
            </a:r>
            <a:r>
              <a:rPr lang="en-US" sz="1800" dirty="0"/>
              <a:t> </a:t>
            </a:r>
            <a:r>
              <a:rPr lang="en-US" sz="1800" dirty="0" err="1"/>
              <a:t>njih</a:t>
            </a:r>
            <a:r>
              <a:rPr lang="en-US" sz="1800" dirty="0"/>
              <a:t> 744 (33,4%) </a:t>
            </a:r>
            <a:r>
              <a:rPr lang="en-US" sz="1800" dirty="0" err="1"/>
              <a:t>potvrđeno</a:t>
            </a:r>
            <a:r>
              <a:rPr lang="en-US" sz="1800" dirty="0"/>
              <a:t> je </a:t>
            </a:r>
            <a:r>
              <a:rPr lang="en-US" sz="1800" dirty="0" err="1"/>
              <a:t>prisustvo</a:t>
            </a:r>
            <a:r>
              <a:rPr lang="en-US" sz="1800" dirty="0"/>
              <a:t> </a:t>
            </a:r>
            <a:r>
              <a:rPr lang="en-US" sz="1800" dirty="0" err="1"/>
              <a:t>antitijela</a:t>
            </a:r>
            <a:r>
              <a:rPr lang="en-US" sz="1800" dirty="0"/>
              <a:t> IgG </a:t>
            </a:r>
            <a:r>
              <a:rPr lang="en-US" sz="1800" dirty="0" err="1"/>
              <a:t>na</a:t>
            </a:r>
            <a:r>
              <a:rPr lang="en-US" sz="1800" dirty="0"/>
              <a:t> SARS-CoV-2 virus.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Od 1421 </a:t>
            </a:r>
            <a:r>
              <a:rPr lang="en-US" sz="1800" dirty="0" err="1"/>
              <a:t>ispitanika</a:t>
            </a:r>
            <a:r>
              <a:rPr lang="en-US" sz="1800" dirty="0"/>
              <a:t> koji u </a:t>
            </a:r>
            <a:r>
              <a:rPr lang="en-US" sz="1800" dirty="0" err="1"/>
              <a:t>navedenom</a:t>
            </a:r>
            <a:r>
              <a:rPr lang="en-US" sz="1800" dirty="0"/>
              <a:t> </a:t>
            </a:r>
            <a:r>
              <a:rPr lang="en-US" sz="1800" dirty="0" err="1"/>
              <a:t>periodu</a:t>
            </a:r>
            <a:r>
              <a:rPr lang="en-US" sz="1800" dirty="0"/>
              <a:t> </a:t>
            </a:r>
            <a:r>
              <a:rPr lang="en-US" sz="1800" dirty="0" err="1"/>
              <a:t>nikada</a:t>
            </a:r>
            <a:r>
              <a:rPr lang="en-US" sz="1800" dirty="0"/>
              <a:t> </a:t>
            </a:r>
            <a:r>
              <a:rPr lang="en-US" sz="1800" dirty="0" err="1"/>
              <a:t>nije</a:t>
            </a:r>
            <a:r>
              <a:rPr lang="en-US" sz="1800" dirty="0"/>
              <a:t> </a:t>
            </a:r>
            <a:r>
              <a:rPr lang="en-US" sz="1800" dirty="0" err="1"/>
              <a:t>imao</a:t>
            </a:r>
            <a:r>
              <a:rPr lang="en-US" sz="1800" dirty="0"/>
              <a:t> </a:t>
            </a:r>
            <a:r>
              <a:rPr lang="en-US" sz="1800" dirty="0" err="1"/>
              <a:t>ni</a:t>
            </a:r>
            <a:r>
              <a:rPr lang="en-US" sz="1800" dirty="0"/>
              <a:t> </a:t>
            </a:r>
            <a:r>
              <a:rPr lang="en-US" sz="1800" dirty="0" err="1"/>
              <a:t>jedan</a:t>
            </a:r>
            <a:r>
              <a:rPr lang="en-US" sz="1800" dirty="0"/>
              <a:t> od </a:t>
            </a:r>
            <a:r>
              <a:rPr lang="en-US" sz="1800" dirty="0" err="1"/>
              <a:t>analiziranih</a:t>
            </a:r>
            <a:r>
              <a:rPr lang="en-US" sz="1800" dirty="0"/>
              <a:t> </a:t>
            </a:r>
            <a:r>
              <a:rPr lang="en-US" sz="1800" dirty="0" err="1"/>
              <a:t>simptoma</a:t>
            </a:r>
            <a:r>
              <a:rPr lang="en-US" sz="1800" dirty="0"/>
              <a:t>, </a:t>
            </a:r>
            <a:r>
              <a:rPr lang="en-US" sz="1800" dirty="0" err="1"/>
              <a:t>njih</a:t>
            </a:r>
            <a:r>
              <a:rPr lang="en-US" sz="1800" dirty="0"/>
              <a:t> 251 (17,7%) </a:t>
            </a:r>
            <a:r>
              <a:rPr lang="en-US" sz="1800" dirty="0" err="1"/>
              <a:t>ima</a:t>
            </a:r>
            <a:r>
              <a:rPr lang="en-US" sz="1800" dirty="0"/>
              <a:t> </a:t>
            </a:r>
            <a:r>
              <a:rPr lang="en-US" sz="1800" dirty="0" err="1"/>
              <a:t>antitijela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SARS-CoV-2 virus.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6920E5-8640-4C24-A775-864763709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5732" y="4852038"/>
            <a:ext cx="2151670" cy="1860256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CBA3142-5A82-43CE-87A2-EB14B17A5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EF5A1C7-9938-4A33-A5A4-2B05353B3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62A936D-E9F6-4A68-82C2-1D1CC777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68A9229-BBBE-4934-9700-BA72A1BB0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08F25D7-6464-43B5-8FCA-7D49B5C0C8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031096"/>
              </p:ext>
            </p:extLst>
          </p:nvPr>
        </p:nvGraphicFramePr>
        <p:xfrm>
          <a:off x="783498" y="2189640"/>
          <a:ext cx="11003034" cy="1920590"/>
        </p:xfrm>
        <a:graphic>
          <a:graphicData uri="http://schemas.openxmlformats.org/drawingml/2006/table">
            <a:tbl>
              <a:tblPr/>
              <a:tblGrid>
                <a:gridCol w="2986643">
                  <a:extLst>
                    <a:ext uri="{9D8B030D-6E8A-4147-A177-3AD203B41FA5}">
                      <a16:colId xmlns:a16="http://schemas.microsoft.com/office/drawing/2014/main" val="986306826"/>
                    </a:ext>
                  </a:extLst>
                </a:gridCol>
                <a:gridCol w="969639">
                  <a:extLst>
                    <a:ext uri="{9D8B030D-6E8A-4147-A177-3AD203B41FA5}">
                      <a16:colId xmlns:a16="http://schemas.microsoft.com/office/drawing/2014/main" val="4089887928"/>
                    </a:ext>
                  </a:extLst>
                </a:gridCol>
                <a:gridCol w="788565">
                  <a:extLst>
                    <a:ext uri="{9D8B030D-6E8A-4147-A177-3AD203B41FA5}">
                      <a16:colId xmlns:a16="http://schemas.microsoft.com/office/drawing/2014/main" val="461559120"/>
                    </a:ext>
                  </a:extLst>
                </a:gridCol>
                <a:gridCol w="822121">
                  <a:extLst>
                    <a:ext uri="{9D8B030D-6E8A-4147-A177-3AD203B41FA5}">
                      <a16:colId xmlns:a16="http://schemas.microsoft.com/office/drawing/2014/main" val="3152178919"/>
                    </a:ext>
                  </a:extLst>
                </a:gridCol>
                <a:gridCol w="805343">
                  <a:extLst>
                    <a:ext uri="{9D8B030D-6E8A-4147-A177-3AD203B41FA5}">
                      <a16:colId xmlns:a16="http://schemas.microsoft.com/office/drawing/2014/main" val="3227325846"/>
                    </a:ext>
                  </a:extLst>
                </a:gridCol>
                <a:gridCol w="646736">
                  <a:extLst>
                    <a:ext uri="{9D8B030D-6E8A-4147-A177-3AD203B41FA5}">
                      <a16:colId xmlns:a16="http://schemas.microsoft.com/office/drawing/2014/main" val="166172265"/>
                    </a:ext>
                  </a:extLst>
                </a:gridCol>
                <a:gridCol w="750966">
                  <a:extLst>
                    <a:ext uri="{9D8B030D-6E8A-4147-A177-3AD203B41FA5}">
                      <a16:colId xmlns:a16="http://schemas.microsoft.com/office/drawing/2014/main" val="389473808"/>
                    </a:ext>
                  </a:extLst>
                </a:gridCol>
                <a:gridCol w="909271">
                  <a:extLst>
                    <a:ext uri="{9D8B030D-6E8A-4147-A177-3AD203B41FA5}">
                      <a16:colId xmlns:a16="http://schemas.microsoft.com/office/drawing/2014/main" val="1547325520"/>
                    </a:ext>
                  </a:extLst>
                </a:gridCol>
                <a:gridCol w="1171481">
                  <a:extLst>
                    <a:ext uri="{9D8B030D-6E8A-4147-A177-3AD203B41FA5}">
                      <a16:colId xmlns:a16="http://schemas.microsoft.com/office/drawing/2014/main" val="1257553984"/>
                    </a:ext>
                  </a:extLst>
                </a:gridCol>
                <a:gridCol w="1152269">
                  <a:extLst>
                    <a:ext uri="{9D8B030D-6E8A-4147-A177-3AD203B41FA5}">
                      <a16:colId xmlns:a16="http://schemas.microsoft.com/office/drawing/2014/main" val="3801454977"/>
                    </a:ext>
                  </a:extLst>
                </a:gridCol>
              </a:tblGrid>
              <a:tr h="558841">
                <a:tc row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Pitanje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9764" marR="69764" marT="34882" marB="34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Odgovor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9764" marR="69764" marT="34882" marB="34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Negativan</a:t>
                      </a:r>
                    </a:p>
                  </a:txBody>
                  <a:tcPr marL="69764" marR="69764" marT="34882" marB="34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Pozitivan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9764" marR="69764" marT="34882" marB="34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X2</a:t>
                      </a:r>
                    </a:p>
                  </a:txBody>
                  <a:tcPr marL="69764" marR="69764" marT="34882" marB="34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</a:t>
                      </a:r>
                    </a:p>
                  </a:txBody>
                  <a:tcPr marL="69764" marR="69764" marT="34882" marB="34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810127"/>
                  </a:ext>
                </a:extLst>
              </a:tr>
              <a:tr h="6037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 </a:t>
                      </a:r>
                    </a:p>
                  </a:txBody>
                  <a:tcPr marL="7267" marR="7267" marT="7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Red %</a:t>
                      </a:r>
                    </a:p>
                  </a:txBody>
                  <a:tcPr marL="7267" marR="7267" marT="7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Kolona</a:t>
                      </a:r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%</a:t>
                      </a:r>
                    </a:p>
                  </a:txBody>
                  <a:tcPr marL="7267" marR="7267" marT="7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</a:p>
                  </a:txBody>
                  <a:tcPr marL="7267" marR="7267" marT="7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Red %</a:t>
                      </a:r>
                    </a:p>
                  </a:txBody>
                  <a:tcPr marL="7267" marR="7267" marT="7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Kolona</a:t>
                      </a:r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%</a:t>
                      </a:r>
                    </a:p>
                  </a:txBody>
                  <a:tcPr marL="7267" marR="7267" marT="7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077299"/>
                  </a:ext>
                </a:extLst>
              </a:tr>
              <a:tr h="379021">
                <a:tc rowSpan="2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Prisustvo simptoma od marta do novembra 2020.</a:t>
                      </a:r>
                    </a:p>
                  </a:txBody>
                  <a:tcPr marL="69764" marR="69764" marT="34882" marB="34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Da</a:t>
                      </a:r>
                    </a:p>
                  </a:txBody>
                  <a:tcPr marL="7267" marR="7267" marT="7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1485</a:t>
                      </a:r>
                      <a:endParaRPr lang="en-GB" sz="1600" b="0" i="0" u="none" strike="noStrike">
                        <a:effectLst/>
                        <a:latin typeface="+mj-lt"/>
                      </a:endParaRPr>
                    </a:p>
                  </a:txBody>
                  <a:tcPr marL="7267" marR="7267" marT="7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66,6%</a:t>
                      </a:r>
                      <a:endParaRPr lang="en-GB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7267" marR="7267" marT="7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55,9%</a:t>
                      </a:r>
                      <a:endParaRPr lang="en-GB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7267" marR="7267" marT="7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744</a:t>
                      </a:r>
                      <a:endParaRPr lang="en-GB" sz="1600" b="0" i="0" u="none" strike="noStrike">
                        <a:effectLst/>
                        <a:latin typeface="+mj-lt"/>
                      </a:endParaRPr>
                    </a:p>
                  </a:txBody>
                  <a:tcPr marL="7267" marR="7267" marT="7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33,4%</a:t>
                      </a:r>
                      <a:endParaRPr lang="en-GB" sz="1600" b="0" i="0" u="none" strike="noStrike">
                        <a:effectLst/>
                        <a:latin typeface="+mj-lt"/>
                      </a:endParaRPr>
                    </a:p>
                  </a:txBody>
                  <a:tcPr marL="7267" marR="7267" marT="7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74,8%</a:t>
                      </a:r>
                      <a:endParaRPr lang="en-GB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7267" marR="7267" marT="7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107,281</a:t>
                      </a:r>
                      <a:endParaRPr lang="en-GB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69764" marR="69764" marT="34882" marB="34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&lt;0,001</a:t>
                      </a:r>
                      <a:endParaRPr lang="en-GB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69764" marR="69764" marT="34882" marB="34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156784"/>
                  </a:ext>
                </a:extLst>
              </a:tr>
              <a:tr h="37902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</a:t>
                      </a:r>
                    </a:p>
                  </a:txBody>
                  <a:tcPr marL="7267" marR="7267" marT="7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1170</a:t>
                      </a:r>
                      <a:endParaRPr lang="en-GB" sz="1600" b="0" i="0" u="none" strike="noStrike">
                        <a:effectLst/>
                        <a:latin typeface="+mj-lt"/>
                      </a:endParaRPr>
                    </a:p>
                  </a:txBody>
                  <a:tcPr marL="7267" marR="7267" marT="7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82,3%</a:t>
                      </a:r>
                      <a:endParaRPr lang="en-GB" sz="1600" b="0" i="0" u="none" strike="noStrike">
                        <a:effectLst/>
                        <a:latin typeface="+mj-lt"/>
                      </a:endParaRPr>
                    </a:p>
                  </a:txBody>
                  <a:tcPr marL="7267" marR="7267" marT="7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44,1%</a:t>
                      </a:r>
                      <a:endParaRPr lang="en-GB" sz="1600" b="0" i="0" u="none" strike="noStrike">
                        <a:effectLst/>
                        <a:latin typeface="+mj-lt"/>
                      </a:endParaRPr>
                    </a:p>
                  </a:txBody>
                  <a:tcPr marL="7267" marR="7267" marT="7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251</a:t>
                      </a:r>
                      <a:endParaRPr lang="en-GB" sz="1600" b="0" i="0" u="none" strike="noStrike">
                        <a:effectLst/>
                        <a:latin typeface="+mj-lt"/>
                      </a:endParaRPr>
                    </a:p>
                  </a:txBody>
                  <a:tcPr marL="7267" marR="7267" marT="7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17,7%</a:t>
                      </a:r>
                      <a:endParaRPr lang="en-GB" sz="1600" b="0" i="0" u="none" strike="noStrike">
                        <a:effectLst/>
                        <a:latin typeface="+mj-lt"/>
                      </a:endParaRPr>
                    </a:p>
                  </a:txBody>
                  <a:tcPr marL="7267" marR="7267" marT="7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25,2%</a:t>
                      </a:r>
                      <a:endParaRPr lang="en-GB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7267" marR="7267" marT="72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6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510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8C9E1-6EFD-4065-B568-16F472B24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s-Latn-BA" sz="3600" b="1" dirty="0"/>
              <a:t>Prisustvo antitijela IgG na SARS-CoV-2 virus u odnosu na prisustvo simptoma</a:t>
            </a:r>
            <a:endParaRPr lang="en-US" sz="36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901B6B3-6ED0-4275-86DA-04F00CAA5C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428244"/>
              </p:ext>
            </p:extLst>
          </p:nvPr>
        </p:nvGraphicFramePr>
        <p:xfrm>
          <a:off x="189389" y="1282315"/>
          <a:ext cx="11768834" cy="5242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86627">
                  <a:extLst>
                    <a:ext uri="{9D8B030D-6E8A-4147-A177-3AD203B41FA5}">
                      <a16:colId xmlns:a16="http://schemas.microsoft.com/office/drawing/2014/main" val="636701294"/>
                    </a:ext>
                  </a:extLst>
                </a:gridCol>
                <a:gridCol w="1080535">
                  <a:extLst>
                    <a:ext uri="{9D8B030D-6E8A-4147-A177-3AD203B41FA5}">
                      <a16:colId xmlns:a16="http://schemas.microsoft.com/office/drawing/2014/main" val="176384319"/>
                    </a:ext>
                  </a:extLst>
                </a:gridCol>
                <a:gridCol w="864429">
                  <a:extLst>
                    <a:ext uri="{9D8B030D-6E8A-4147-A177-3AD203B41FA5}">
                      <a16:colId xmlns:a16="http://schemas.microsoft.com/office/drawing/2014/main" val="2423978476"/>
                    </a:ext>
                  </a:extLst>
                </a:gridCol>
                <a:gridCol w="864429">
                  <a:extLst>
                    <a:ext uri="{9D8B030D-6E8A-4147-A177-3AD203B41FA5}">
                      <a16:colId xmlns:a16="http://schemas.microsoft.com/office/drawing/2014/main" val="2302239222"/>
                    </a:ext>
                  </a:extLst>
                </a:gridCol>
                <a:gridCol w="864429">
                  <a:extLst>
                    <a:ext uri="{9D8B030D-6E8A-4147-A177-3AD203B41FA5}">
                      <a16:colId xmlns:a16="http://schemas.microsoft.com/office/drawing/2014/main" val="1914673845"/>
                    </a:ext>
                  </a:extLst>
                </a:gridCol>
                <a:gridCol w="864429">
                  <a:extLst>
                    <a:ext uri="{9D8B030D-6E8A-4147-A177-3AD203B41FA5}">
                      <a16:colId xmlns:a16="http://schemas.microsoft.com/office/drawing/2014/main" val="3866759745"/>
                    </a:ext>
                  </a:extLst>
                </a:gridCol>
                <a:gridCol w="864429">
                  <a:extLst>
                    <a:ext uri="{9D8B030D-6E8A-4147-A177-3AD203B41FA5}">
                      <a16:colId xmlns:a16="http://schemas.microsoft.com/office/drawing/2014/main" val="576125066"/>
                    </a:ext>
                  </a:extLst>
                </a:gridCol>
                <a:gridCol w="864429">
                  <a:extLst>
                    <a:ext uri="{9D8B030D-6E8A-4147-A177-3AD203B41FA5}">
                      <a16:colId xmlns:a16="http://schemas.microsoft.com/office/drawing/2014/main" val="2307757738"/>
                    </a:ext>
                  </a:extLst>
                </a:gridCol>
                <a:gridCol w="486240">
                  <a:extLst>
                    <a:ext uri="{9D8B030D-6E8A-4147-A177-3AD203B41FA5}">
                      <a16:colId xmlns:a16="http://schemas.microsoft.com/office/drawing/2014/main" val="1264350813"/>
                    </a:ext>
                  </a:extLst>
                </a:gridCol>
                <a:gridCol w="864429">
                  <a:extLst>
                    <a:ext uri="{9D8B030D-6E8A-4147-A177-3AD203B41FA5}">
                      <a16:colId xmlns:a16="http://schemas.microsoft.com/office/drawing/2014/main" val="2816370964"/>
                    </a:ext>
                  </a:extLst>
                </a:gridCol>
                <a:gridCol w="864429">
                  <a:extLst>
                    <a:ext uri="{9D8B030D-6E8A-4147-A177-3AD203B41FA5}">
                      <a16:colId xmlns:a16="http://schemas.microsoft.com/office/drawing/2014/main" val="1210300744"/>
                    </a:ext>
                  </a:extLst>
                </a:gridCol>
              </a:tblGrid>
              <a:tr h="23911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bs-Latn-BA" sz="1400" u="none" strike="noStrike" dirty="0">
                          <a:effectLst/>
                        </a:rPr>
                        <a:t>Pitanje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bs-Latn-BA" sz="1400" u="none" strike="noStrike" dirty="0">
                          <a:effectLst/>
                        </a:rPr>
                        <a:t>Odgovor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Negativan</a:t>
                      </a:r>
                      <a:r>
                        <a:rPr lang="bs-Latn-BA" sz="1400" u="none" strike="noStrike" dirty="0">
                          <a:effectLst/>
                        </a:rPr>
                        <a:t> nalaz antitijela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Pozitivan</a:t>
                      </a:r>
                      <a:r>
                        <a:rPr lang="bs-Latn-BA" sz="1400" u="none" strike="noStrike" dirty="0">
                          <a:effectLst/>
                        </a:rPr>
                        <a:t> nalaz antitijela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Ukupno</a:t>
                      </a:r>
                      <a:r>
                        <a:rPr lang="bs-Latn-BA" sz="1400" u="none" strike="noStrike" dirty="0">
                          <a:effectLst/>
                        </a:rPr>
                        <a:t> ispitanika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128994"/>
                  </a:ext>
                </a:extLst>
              </a:tr>
              <a:tr h="239115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Red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Kolona</a:t>
                      </a:r>
                      <a:r>
                        <a:rPr lang="en-US" sz="1400" u="none" strike="noStrike" dirty="0">
                          <a:effectLst/>
                        </a:rPr>
                        <a:t>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Red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Kolona</a:t>
                      </a:r>
                      <a:r>
                        <a:rPr lang="en-US" sz="1400" u="none" strike="noStrike" dirty="0">
                          <a:effectLst/>
                        </a:rPr>
                        <a:t>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Red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Kolona</a:t>
                      </a:r>
                      <a:r>
                        <a:rPr lang="en-US" sz="1400" u="none" strike="noStrike" dirty="0">
                          <a:effectLst/>
                        </a:rPr>
                        <a:t>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996004"/>
                  </a:ext>
                </a:extLst>
              </a:tr>
              <a:tr h="23911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err="1">
                          <a:effectLst/>
                        </a:rPr>
                        <a:t>Povišena</a:t>
                      </a:r>
                      <a:r>
                        <a:rPr lang="en-US" sz="1400" b="1" i="1" u="none" strike="noStrike" dirty="0">
                          <a:effectLst/>
                        </a:rPr>
                        <a:t> </a:t>
                      </a:r>
                      <a:r>
                        <a:rPr lang="en-US" sz="1400" b="1" i="1" u="none" strike="noStrike" dirty="0" err="1">
                          <a:effectLst/>
                        </a:rPr>
                        <a:t>tjelesna</a:t>
                      </a:r>
                      <a:r>
                        <a:rPr lang="en-US" sz="1400" b="1" i="1" u="none" strike="noStrike" dirty="0">
                          <a:effectLst/>
                        </a:rPr>
                        <a:t> </a:t>
                      </a:r>
                      <a:r>
                        <a:rPr lang="en-US" sz="1400" b="1" i="1" u="none" strike="noStrike" dirty="0" err="1">
                          <a:effectLst/>
                        </a:rPr>
                        <a:t>temperatura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56,00%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22,70%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474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44,00%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47,60%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29,50%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563620"/>
                  </a:ext>
                </a:extLst>
              </a:tr>
              <a:tr h="2197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79,70%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77,30%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20,30%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52,40%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2572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70,50%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942780"/>
                  </a:ext>
                </a:extLst>
              </a:tr>
              <a:tr h="23911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err="1">
                          <a:effectLst/>
                        </a:rPr>
                        <a:t>Suhi</a:t>
                      </a:r>
                      <a:r>
                        <a:rPr lang="en-US" sz="1400" b="1" i="1" u="none" strike="noStrike" dirty="0">
                          <a:effectLst/>
                        </a:rPr>
                        <a:t> </a:t>
                      </a:r>
                      <a:r>
                        <a:rPr lang="en-US" sz="1400" b="1" i="1" u="none" strike="noStrike" dirty="0" err="1">
                          <a:effectLst/>
                        </a:rPr>
                        <a:t>kašalj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61,60%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20,30%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38,40%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33,80%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24,00%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622149"/>
                  </a:ext>
                </a:extLst>
              </a:tr>
              <a:tr h="239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76,20%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79,70%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659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23,80%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66,20%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2774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76,00%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064630"/>
                  </a:ext>
                </a:extLst>
              </a:tr>
              <a:tr h="23911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err="1">
                          <a:effectLst/>
                        </a:rPr>
                        <a:t>Otežano</a:t>
                      </a:r>
                      <a:r>
                        <a:rPr lang="en-US" sz="1400" b="1" i="1" u="none" strike="noStrike" dirty="0">
                          <a:effectLst/>
                        </a:rPr>
                        <a:t> </a:t>
                      </a:r>
                      <a:r>
                        <a:rPr lang="en-US" sz="1400" b="1" i="1" u="none" strike="noStrike" dirty="0" err="1">
                          <a:effectLst/>
                        </a:rPr>
                        <a:t>disanje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57,50%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10,80%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42,50%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21,40%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13,70%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154218"/>
                  </a:ext>
                </a:extLst>
              </a:tr>
              <a:tr h="239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2367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75,20%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89,20%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24,80%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78,60%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3149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86,30%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813836"/>
                  </a:ext>
                </a:extLst>
              </a:tr>
              <a:tr h="23911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err="1">
                          <a:effectLst/>
                        </a:rPr>
                        <a:t>Curenje</a:t>
                      </a:r>
                      <a:r>
                        <a:rPr lang="en-US" sz="1400" b="1" i="1" u="none" strike="noStrike" dirty="0">
                          <a:effectLst/>
                        </a:rPr>
                        <a:t> </a:t>
                      </a:r>
                      <a:r>
                        <a:rPr lang="en-US" sz="1400" b="1" i="1" u="none" strike="noStrike" dirty="0" err="1">
                          <a:effectLst/>
                        </a:rPr>
                        <a:t>iz</a:t>
                      </a:r>
                      <a:r>
                        <a:rPr lang="en-US" sz="1400" b="1" i="1" u="none" strike="noStrike" dirty="0">
                          <a:effectLst/>
                        </a:rPr>
                        <a:t> </a:t>
                      </a:r>
                      <a:r>
                        <a:rPr lang="en-US" sz="1400" b="1" i="1" u="none" strike="noStrike" dirty="0" err="1">
                          <a:effectLst/>
                        </a:rPr>
                        <a:t>nosa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69,40%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29,80%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30,60%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35,10%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31,20%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966048"/>
                  </a:ext>
                </a:extLst>
              </a:tr>
              <a:tr h="239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1865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74,30%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70,20%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25,70%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64,90%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2511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68,80%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2838989"/>
                  </a:ext>
                </a:extLst>
              </a:tr>
              <a:tr h="23911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err="1">
                          <a:effectLst/>
                        </a:rPr>
                        <a:t>Dijareja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61,10%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9,30%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38,90%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15,80%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11,10%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830095"/>
                  </a:ext>
                </a:extLst>
              </a:tr>
              <a:tr h="239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74,20%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90,70%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25,80%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84,20%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3246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88,90%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725081"/>
                  </a:ext>
                </a:extLst>
              </a:tr>
              <a:tr h="23911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err="1">
                          <a:effectLst/>
                        </a:rPr>
                        <a:t>Umor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64,10%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35,50%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35,90%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53,00%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40,30%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244814"/>
                  </a:ext>
                </a:extLst>
              </a:tr>
              <a:tr h="239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78,50%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64,50%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21,50%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47,00%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59,70%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626575"/>
                  </a:ext>
                </a:extLst>
              </a:tr>
              <a:tr h="23911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err="1">
                          <a:effectLst/>
                        </a:rPr>
                        <a:t>Bolovi</a:t>
                      </a:r>
                      <a:r>
                        <a:rPr lang="en-US" sz="1400" b="1" i="1" u="none" strike="noStrike" dirty="0">
                          <a:effectLst/>
                        </a:rPr>
                        <a:t> u </a:t>
                      </a:r>
                      <a:r>
                        <a:rPr lang="en-US" sz="1400" b="1" i="1" u="none" strike="noStrike" dirty="0" err="1">
                          <a:effectLst/>
                        </a:rPr>
                        <a:t>mišićima</a:t>
                      </a:r>
                      <a:r>
                        <a:rPr lang="en-US" sz="1400" b="1" i="1" u="none" strike="noStrike" dirty="0">
                          <a:effectLst/>
                        </a:rPr>
                        <a:t> </a:t>
                      </a:r>
                      <a:r>
                        <a:rPr lang="en-US" sz="1400" b="1" i="1" u="none" strike="noStrike" dirty="0" err="1">
                          <a:effectLst/>
                        </a:rPr>
                        <a:t>ili</a:t>
                      </a:r>
                      <a:r>
                        <a:rPr lang="en-US" sz="1400" b="1" i="1" u="none" strike="noStrike" dirty="0">
                          <a:effectLst/>
                        </a:rPr>
                        <a:t> </a:t>
                      </a:r>
                      <a:r>
                        <a:rPr lang="en-US" sz="1400" b="1" i="1" u="none" strike="noStrike" dirty="0" err="1">
                          <a:effectLst/>
                        </a:rPr>
                        <a:t>zglobovima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61,60%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27,20%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38,40%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45,10%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32,10%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7172"/>
                  </a:ext>
                </a:extLst>
              </a:tr>
              <a:tr h="239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78,00%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72,80%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22,00%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54,90%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100,00%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67,90%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347293"/>
                  </a:ext>
                </a:extLst>
              </a:tr>
              <a:tr h="23911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 err="1">
                          <a:effectLst/>
                        </a:rPr>
                        <a:t>Neobjašnjive</a:t>
                      </a:r>
                      <a:r>
                        <a:rPr lang="en-US" sz="1400" b="1" i="1" u="none" strike="noStrike" dirty="0">
                          <a:effectLst/>
                        </a:rPr>
                        <a:t> </a:t>
                      </a:r>
                      <a:r>
                        <a:rPr lang="en-US" sz="1400" b="1" i="1" u="none" strike="noStrike" dirty="0" err="1">
                          <a:effectLst/>
                        </a:rPr>
                        <a:t>glavobolje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61,60%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18,50%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38,40%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30,70%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795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100,00%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21,80%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437098"/>
                  </a:ext>
                </a:extLst>
              </a:tr>
              <a:tr h="239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2165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75,80%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81,50%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24,20%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69,30%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2855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78,20%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748298"/>
                  </a:ext>
                </a:extLst>
              </a:tr>
              <a:tr h="23911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effectLst/>
                        </a:rPr>
                        <a:t>Bol </a:t>
                      </a:r>
                      <a:r>
                        <a:rPr lang="en-US" sz="1400" b="1" i="1" u="none" strike="noStrike" dirty="0" err="1">
                          <a:effectLst/>
                        </a:rPr>
                        <a:t>ili</a:t>
                      </a:r>
                      <a:r>
                        <a:rPr lang="en-US" sz="1400" b="1" i="1" u="none" strike="noStrike" dirty="0">
                          <a:effectLst/>
                        </a:rPr>
                        <a:t> </a:t>
                      </a:r>
                      <a:r>
                        <a:rPr lang="en-US" sz="1400" b="1" i="1" u="none" strike="noStrike" dirty="0" err="1">
                          <a:effectLst/>
                        </a:rPr>
                        <a:t>pritisak</a:t>
                      </a:r>
                      <a:r>
                        <a:rPr lang="en-US" sz="1400" b="1" i="1" u="none" strike="noStrike" dirty="0">
                          <a:effectLst/>
                        </a:rPr>
                        <a:t> u </a:t>
                      </a:r>
                      <a:r>
                        <a:rPr lang="en-US" sz="1400" b="1" i="1" u="none" strike="noStrike" dirty="0" err="1">
                          <a:effectLst/>
                        </a:rPr>
                        <a:t>grudima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56,00%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11,60%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44,00%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24,20%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15,00%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9259407"/>
                  </a:ext>
                </a:extLst>
              </a:tr>
              <a:tr h="239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2348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75,70%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88,40%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24,30%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75,80%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3102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85,00%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644201"/>
                  </a:ext>
                </a:extLst>
              </a:tr>
              <a:tr h="23911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400" b="1" i="1" u="none" strike="noStrike" dirty="0">
                          <a:effectLst/>
                        </a:rPr>
                        <a:t>Gubitak osjeta okusa ili mirisa</a:t>
                      </a:r>
                      <a:endParaRPr lang="it-IT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48,90%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13,40%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373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51,10%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37,50%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20,00%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67590"/>
                  </a:ext>
                </a:extLst>
              </a:tr>
              <a:tr h="239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2298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78,70%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86,60%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21,30%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62,50%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2920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100,00%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80,00%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199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215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5D4F4-B94D-4ABD-988D-B961D6F1A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s-Latn-BA" sz="3600" b="1" dirty="0"/>
              <a:t>Distribucija nalaza na IgG antitijela u odnosu na PCR pozitivnost</a:t>
            </a:r>
            <a:endParaRPr lang="en-US" sz="36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F3854F5-2701-4331-B60D-C65E1B30C3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239885"/>
              </p:ext>
            </p:extLst>
          </p:nvPr>
        </p:nvGraphicFramePr>
        <p:xfrm>
          <a:off x="652462" y="1970120"/>
          <a:ext cx="10887075" cy="16362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11661">
                  <a:extLst>
                    <a:ext uri="{9D8B030D-6E8A-4147-A177-3AD203B41FA5}">
                      <a16:colId xmlns:a16="http://schemas.microsoft.com/office/drawing/2014/main" val="3046887694"/>
                    </a:ext>
                  </a:extLst>
                </a:gridCol>
                <a:gridCol w="967666">
                  <a:extLst>
                    <a:ext uri="{9D8B030D-6E8A-4147-A177-3AD203B41FA5}">
                      <a16:colId xmlns:a16="http://schemas.microsoft.com/office/drawing/2014/main" val="3025461739"/>
                    </a:ext>
                  </a:extLst>
                </a:gridCol>
                <a:gridCol w="1162975">
                  <a:extLst>
                    <a:ext uri="{9D8B030D-6E8A-4147-A177-3AD203B41FA5}">
                      <a16:colId xmlns:a16="http://schemas.microsoft.com/office/drawing/2014/main" val="2398935829"/>
                    </a:ext>
                  </a:extLst>
                </a:gridCol>
                <a:gridCol w="1198485">
                  <a:extLst>
                    <a:ext uri="{9D8B030D-6E8A-4147-A177-3AD203B41FA5}">
                      <a16:colId xmlns:a16="http://schemas.microsoft.com/office/drawing/2014/main" val="951871201"/>
                    </a:ext>
                  </a:extLst>
                </a:gridCol>
                <a:gridCol w="1083076">
                  <a:extLst>
                    <a:ext uri="{9D8B030D-6E8A-4147-A177-3AD203B41FA5}">
                      <a16:colId xmlns:a16="http://schemas.microsoft.com/office/drawing/2014/main" val="2014700515"/>
                    </a:ext>
                  </a:extLst>
                </a:gridCol>
                <a:gridCol w="1154097">
                  <a:extLst>
                    <a:ext uri="{9D8B030D-6E8A-4147-A177-3AD203B41FA5}">
                      <a16:colId xmlns:a16="http://schemas.microsoft.com/office/drawing/2014/main" val="2630077027"/>
                    </a:ext>
                  </a:extLst>
                </a:gridCol>
                <a:gridCol w="1278385">
                  <a:extLst>
                    <a:ext uri="{9D8B030D-6E8A-4147-A177-3AD203B41FA5}">
                      <a16:colId xmlns:a16="http://schemas.microsoft.com/office/drawing/2014/main" val="546298595"/>
                    </a:ext>
                  </a:extLst>
                </a:gridCol>
                <a:gridCol w="1242874">
                  <a:extLst>
                    <a:ext uri="{9D8B030D-6E8A-4147-A177-3AD203B41FA5}">
                      <a16:colId xmlns:a16="http://schemas.microsoft.com/office/drawing/2014/main" val="540306099"/>
                    </a:ext>
                  </a:extLst>
                </a:gridCol>
                <a:gridCol w="887856">
                  <a:extLst>
                    <a:ext uri="{9D8B030D-6E8A-4147-A177-3AD203B41FA5}">
                      <a16:colId xmlns:a16="http://schemas.microsoft.com/office/drawing/2014/main" val="1188922033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Da li ste imali pozitivan PCR test?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Ukupno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Negativan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nalaz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na</a:t>
                      </a:r>
                      <a:r>
                        <a:rPr lang="en-US" sz="1800" u="none" strike="noStrike" dirty="0">
                          <a:effectLst/>
                        </a:rPr>
                        <a:t> IgG </a:t>
                      </a:r>
                      <a:r>
                        <a:rPr lang="en-US" sz="1800" u="none" strike="noStrike" dirty="0" err="1">
                          <a:effectLst/>
                        </a:rPr>
                        <a:t>antitijela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Pozitivan nalaz na IgG antitijela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X2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65934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Kolona</a:t>
                      </a:r>
                      <a:r>
                        <a:rPr lang="en-US" sz="1800" u="none" strike="noStrike" dirty="0">
                          <a:effectLst/>
                        </a:rPr>
                        <a:t>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N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800" u="none" strike="noStrike" dirty="0">
                          <a:effectLst/>
                        </a:rPr>
                        <a:t>Kolona </a:t>
                      </a:r>
                      <a:r>
                        <a:rPr lang="en-US" sz="1800" u="none" strike="noStrike" dirty="0">
                          <a:effectLst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800" u="none" strike="noStrike" dirty="0">
                          <a:effectLst/>
                        </a:rPr>
                        <a:t>Kolona </a:t>
                      </a:r>
                      <a:r>
                        <a:rPr lang="en-US" sz="1800" u="none" strike="noStrike" dirty="0">
                          <a:effectLst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540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Da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14,90%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8,00%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33,20%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359,329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&lt;0,001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13474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3107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85,10%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2442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92,00%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66,80%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55245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DDBD998-6BDE-4B7F-B1D1-E00BC6C18132}"/>
              </a:ext>
            </a:extLst>
          </p:cNvPr>
          <p:cNvSpPr txBox="1"/>
          <p:nvPr/>
        </p:nvSpPr>
        <p:spPr>
          <a:xfrm>
            <a:off x="652462" y="3888419"/>
            <a:ext cx="108870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s-Latn-BA" dirty="0"/>
              <a:t>Od 543 ispitanika sa pozitivnim RT-PCR nalazom njih 330 (330/543=60,7%) su imali i dokazana antitijela u krvi. Većina ispitanika sa pozitivnim RT-PCR nalazom su zdravstveni radnici kojima je granica za uključivanje u studiju pomjerena sa više od 3 mjeseca na više od 1 mjeseca. </a:t>
            </a:r>
          </a:p>
          <a:p>
            <a:pPr algn="just"/>
            <a:endParaRPr lang="bs-Latn-BA" dirty="0"/>
          </a:p>
          <a:p>
            <a:pPr algn="just"/>
            <a:r>
              <a:rPr lang="bs-Latn-BA" dirty="0"/>
              <a:t>S obzirom da je od ukupnog broja ispitanika sa potvrđenim prisustvom IgG antitijela, njih 66,8% koji nisu nikada imali pozitivan nalaz smatramo da studija odražava realno stanje iz populacije. </a:t>
            </a:r>
          </a:p>
          <a:p>
            <a:pPr algn="just"/>
            <a:endParaRPr lang="bs-Latn-BA" dirty="0"/>
          </a:p>
          <a:p>
            <a:pPr algn="just"/>
            <a:r>
              <a:rPr lang="bs-Latn-BA" dirty="0"/>
              <a:t>Na osnovu rezultata 213 ispitanika koji su imali pozitivan nalaz na PCR, a negativan nalaz na serologiji na navedeni broj od 27,3% smatramo da je još oko 8% građana bilo u kontaktu sa SARS-CoV-2 virusom.  (cca 35,3%)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166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724349-9298-4F52-BF42-25E1DA4DC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6425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sz="3600" b="1" dirty="0"/>
              <a:t>Distribucija nalaza na IgG antitijela u odnosu na vakcinalni status</a:t>
            </a:r>
            <a:endParaRPr lang="en-US" sz="3600" b="1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FEF111B-8858-4680-86AB-7DCC730E5E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062984"/>
              </p:ext>
            </p:extLst>
          </p:nvPr>
        </p:nvGraphicFramePr>
        <p:xfrm>
          <a:off x="635183" y="1296387"/>
          <a:ext cx="11154747" cy="15011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132125">
                  <a:extLst>
                    <a:ext uri="{9D8B030D-6E8A-4147-A177-3AD203B41FA5}">
                      <a16:colId xmlns:a16="http://schemas.microsoft.com/office/drawing/2014/main" val="708725933"/>
                    </a:ext>
                  </a:extLst>
                </a:gridCol>
                <a:gridCol w="1740023">
                  <a:extLst>
                    <a:ext uri="{9D8B030D-6E8A-4147-A177-3AD203B41FA5}">
                      <a16:colId xmlns:a16="http://schemas.microsoft.com/office/drawing/2014/main" val="2386429711"/>
                    </a:ext>
                  </a:extLst>
                </a:gridCol>
                <a:gridCol w="878889">
                  <a:extLst>
                    <a:ext uri="{9D8B030D-6E8A-4147-A177-3AD203B41FA5}">
                      <a16:colId xmlns:a16="http://schemas.microsoft.com/office/drawing/2014/main" val="3793094423"/>
                    </a:ext>
                  </a:extLst>
                </a:gridCol>
                <a:gridCol w="949911">
                  <a:extLst>
                    <a:ext uri="{9D8B030D-6E8A-4147-A177-3AD203B41FA5}">
                      <a16:colId xmlns:a16="http://schemas.microsoft.com/office/drawing/2014/main" val="3067593301"/>
                    </a:ext>
                  </a:extLst>
                </a:gridCol>
                <a:gridCol w="834501">
                  <a:extLst>
                    <a:ext uri="{9D8B030D-6E8A-4147-A177-3AD203B41FA5}">
                      <a16:colId xmlns:a16="http://schemas.microsoft.com/office/drawing/2014/main" val="3378436417"/>
                    </a:ext>
                  </a:extLst>
                </a:gridCol>
                <a:gridCol w="754602">
                  <a:extLst>
                    <a:ext uri="{9D8B030D-6E8A-4147-A177-3AD203B41FA5}">
                      <a16:colId xmlns:a16="http://schemas.microsoft.com/office/drawing/2014/main" val="119406782"/>
                    </a:ext>
                  </a:extLst>
                </a:gridCol>
                <a:gridCol w="1065737">
                  <a:extLst>
                    <a:ext uri="{9D8B030D-6E8A-4147-A177-3AD203B41FA5}">
                      <a16:colId xmlns:a16="http://schemas.microsoft.com/office/drawing/2014/main" val="2103696945"/>
                    </a:ext>
                  </a:extLst>
                </a:gridCol>
                <a:gridCol w="798959">
                  <a:extLst>
                    <a:ext uri="{9D8B030D-6E8A-4147-A177-3AD203B41FA5}">
                      <a16:colId xmlns:a16="http://schemas.microsoft.com/office/drawing/2014/main" val="191413380"/>
                    </a:ext>
                  </a:extLst>
                </a:gridCol>
              </a:tblGrid>
              <a:tr h="4478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s-Latn-B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Pitanje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Odgovor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>
                          <a:effectLst/>
                        </a:rPr>
                        <a:t>Negativan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nalaz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na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antitijela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>
                          <a:effectLst/>
                        </a:rPr>
                        <a:t>Pozitivan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nalaz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na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antitijela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X</a:t>
                      </a:r>
                      <a:r>
                        <a:rPr lang="en-US" sz="2000" u="none" strike="noStrike" dirty="0">
                          <a:effectLst/>
                        </a:rPr>
                        <a:t>²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p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068125"/>
                  </a:ext>
                </a:extLst>
              </a:tr>
              <a:tr h="1885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N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Red 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N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Red 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46499"/>
                  </a:ext>
                </a:extLst>
              </a:tr>
              <a:tr h="1885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Da li ste redovno vakcinisani?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46,20%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53,80%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93,252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&lt;0,001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428458"/>
                  </a:ext>
                </a:extLst>
              </a:tr>
              <a:tr h="1885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Da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2192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76,00%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692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24,00%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514610"/>
                  </a:ext>
                </a:extLst>
              </a:tr>
              <a:tr h="1885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Nije odgovorio/la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186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60,00%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40,00%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40330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7E3E2B0-8B03-4103-A38C-550C7F26F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17457"/>
              </p:ext>
            </p:extLst>
          </p:nvPr>
        </p:nvGraphicFramePr>
        <p:xfrm>
          <a:off x="635183" y="3225337"/>
          <a:ext cx="11154746" cy="28498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146366">
                  <a:extLst>
                    <a:ext uri="{9D8B030D-6E8A-4147-A177-3AD203B41FA5}">
                      <a16:colId xmlns:a16="http://schemas.microsoft.com/office/drawing/2014/main" val="2710562090"/>
                    </a:ext>
                  </a:extLst>
                </a:gridCol>
                <a:gridCol w="1761293">
                  <a:extLst>
                    <a:ext uri="{9D8B030D-6E8A-4147-A177-3AD203B41FA5}">
                      <a16:colId xmlns:a16="http://schemas.microsoft.com/office/drawing/2014/main" val="511572695"/>
                    </a:ext>
                  </a:extLst>
                </a:gridCol>
                <a:gridCol w="870011">
                  <a:extLst>
                    <a:ext uri="{9D8B030D-6E8A-4147-A177-3AD203B41FA5}">
                      <a16:colId xmlns:a16="http://schemas.microsoft.com/office/drawing/2014/main" val="575925119"/>
                    </a:ext>
                  </a:extLst>
                </a:gridCol>
                <a:gridCol w="923278">
                  <a:extLst>
                    <a:ext uri="{9D8B030D-6E8A-4147-A177-3AD203B41FA5}">
                      <a16:colId xmlns:a16="http://schemas.microsoft.com/office/drawing/2014/main" val="4109376854"/>
                    </a:ext>
                  </a:extLst>
                </a:gridCol>
                <a:gridCol w="870012">
                  <a:extLst>
                    <a:ext uri="{9D8B030D-6E8A-4147-A177-3AD203B41FA5}">
                      <a16:colId xmlns:a16="http://schemas.microsoft.com/office/drawing/2014/main" val="2271362920"/>
                    </a:ext>
                  </a:extLst>
                </a:gridCol>
                <a:gridCol w="727969">
                  <a:extLst>
                    <a:ext uri="{9D8B030D-6E8A-4147-A177-3AD203B41FA5}">
                      <a16:colId xmlns:a16="http://schemas.microsoft.com/office/drawing/2014/main" val="2289646210"/>
                    </a:ext>
                  </a:extLst>
                </a:gridCol>
                <a:gridCol w="1044563">
                  <a:extLst>
                    <a:ext uri="{9D8B030D-6E8A-4147-A177-3AD203B41FA5}">
                      <a16:colId xmlns:a16="http://schemas.microsoft.com/office/drawing/2014/main" val="1643221818"/>
                    </a:ext>
                  </a:extLst>
                </a:gridCol>
                <a:gridCol w="811254">
                  <a:extLst>
                    <a:ext uri="{9D8B030D-6E8A-4147-A177-3AD203B41FA5}">
                      <a16:colId xmlns:a16="http://schemas.microsoft.com/office/drawing/2014/main" val="3641676484"/>
                    </a:ext>
                  </a:extLst>
                </a:gridCol>
              </a:tblGrid>
              <a:tr h="470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Pitanje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Odgovor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Negativan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nalaz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na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antitijela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Pozitivan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nalaz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na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antitijela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X</a:t>
                      </a:r>
                      <a:r>
                        <a:rPr lang="en-US" sz="2400" u="none" strike="noStrike" dirty="0">
                          <a:effectLst/>
                        </a:rPr>
                        <a:t>²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779838"/>
                  </a:ext>
                </a:extLst>
              </a:tr>
              <a:tr h="250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N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Red 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N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Red 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634734"/>
                  </a:ext>
                </a:extLst>
              </a:tr>
              <a:tr h="25066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</a:rPr>
                        <a:t>Da li ste primili BCG vakcinu?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49.6%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50.4%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37,752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&lt;0,001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387897"/>
                  </a:ext>
                </a:extLst>
              </a:tr>
              <a:tr h="250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Da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2012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75.1%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668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24.9%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577772"/>
                  </a:ext>
                </a:extLst>
              </a:tr>
              <a:tr h="250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Nije odgovorio/la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68.7%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31.3%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293344"/>
                  </a:ext>
                </a:extLst>
              </a:tr>
              <a:tr h="250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Ne znam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68.7%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31.3%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926121"/>
                  </a:ext>
                </a:extLst>
              </a:tr>
              <a:tr h="25066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</a:rPr>
                        <a:t>Da li ste primili MMR vakcinu?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157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52.5%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47.5%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78,54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&lt;0,0001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00529"/>
                  </a:ext>
                </a:extLst>
              </a:tr>
              <a:tr h="250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Da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1552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76.9%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23.1%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187855"/>
                  </a:ext>
                </a:extLst>
              </a:tr>
              <a:tr h="250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Nije odgovorio/la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71.8%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161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28.2%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177585"/>
                  </a:ext>
                </a:extLst>
              </a:tr>
              <a:tr h="250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Ne znam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70.4%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29.6%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135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960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3D343D-5B26-4773-85B4-BC863EB85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pPr algn="ctr"/>
            <a:r>
              <a:rPr lang="bs-Latn-BA" sz="4000" b="1" dirty="0">
                <a:solidFill>
                  <a:schemeClr val="tx2"/>
                </a:solidFill>
              </a:rPr>
              <a:t>Distirbucija nalaza na IgG antitijela u odnosu na putovanje van BiH</a:t>
            </a:r>
            <a:endParaRPr lang="en-US" sz="4000" b="1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566969-F813-4CC5-B3E9-363D85B55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881264" y="-5116"/>
            <a:ext cx="3318648" cy="2490264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F8CF66C-45E2-456B-92B0-9E97A331D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65D590E-D70D-4D25-B853-D5208F2AA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231501E-3F84-4705-A001-13995FA6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52617E4-47FD-4C38-8F70-93BF9B12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217D733-97B6-4C43-AF0C-5E3CB0EA1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07887"/>
            <a:ext cx="2605762" cy="2252847"/>
            <a:chOff x="-305" y="-4155"/>
            <a:chExt cx="2514948" cy="217433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D288266-7E76-4D4A-BAAC-E233FA013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697F88A-8624-4BA2-AF06-E6C3A52F0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CA77163-C052-481C-9DCF-68C23ACAB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2B425B5-0A0E-4B85-B718-E5DA73431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2ABE03-9AE1-4B8A-8269-585C538CC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159068"/>
              </p:ext>
            </p:extLst>
          </p:nvPr>
        </p:nvGraphicFramePr>
        <p:xfrm>
          <a:off x="1036320" y="3039245"/>
          <a:ext cx="10119364" cy="260831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44916">
                  <a:extLst>
                    <a:ext uri="{9D8B030D-6E8A-4147-A177-3AD203B41FA5}">
                      <a16:colId xmlns:a16="http://schemas.microsoft.com/office/drawing/2014/main" val="1892922302"/>
                    </a:ext>
                  </a:extLst>
                </a:gridCol>
                <a:gridCol w="1305554">
                  <a:extLst>
                    <a:ext uri="{9D8B030D-6E8A-4147-A177-3AD203B41FA5}">
                      <a16:colId xmlns:a16="http://schemas.microsoft.com/office/drawing/2014/main" val="3354411013"/>
                    </a:ext>
                  </a:extLst>
                </a:gridCol>
                <a:gridCol w="772241">
                  <a:extLst>
                    <a:ext uri="{9D8B030D-6E8A-4147-A177-3AD203B41FA5}">
                      <a16:colId xmlns:a16="http://schemas.microsoft.com/office/drawing/2014/main" val="4182896060"/>
                    </a:ext>
                  </a:extLst>
                </a:gridCol>
                <a:gridCol w="1088907">
                  <a:extLst>
                    <a:ext uri="{9D8B030D-6E8A-4147-A177-3AD203B41FA5}">
                      <a16:colId xmlns:a16="http://schemas.microsoft.com/office/drawing/2014/main" val="920194155"/>
                    </a:ext>
                  </a:extLst>
                </a:gridCol>
                <a:gridCol w="622354">
                  <a:extLst>
                    <a:ext uri="{9D8B030D-6E8A-4147-A177-3AD203B41FA5}">
                      <a16:colId xmlns:a16="http://schemas.microsoft.com/office/drawing/2014/main" val="3521039114"/>
                    </a:ext>
                  </a:extLst>
                </a:gridCol>
                <a:gridCol w="1088908">
                  <a:extLst>
                    <a:ext uri="{9D8B030D-6E8A-4147-A177-3AD203B41FA5}">
                      <a16:colId xmlns:a16="http://schemas.microsoft.com/office/drawing/2014/main" val="22840477"/>
                    </a:ext>
                  </a:extLst>
                </a:gridCol>
                <a:gridCol w="848242">
                  <a:extLst>
                    <a:ext uri="{9D8B030D-6E8A-4147-A177-3AD203B41FA5}">
                      <a16:colId xmlns:a16="http://schemas.microsoft.com/office/drawing/2014/main" val="2103909145"/>
                    </a:ext>
                  </a:extLst>
                </a:gridCol>
                <a:gridCol w="848242">
                  <a:extLst>
                    <a:ext uri="{9D8B030D-6E8A-4147-A177-3AD203B41FA5}">
                      <a16:colId xmlns:a16="http://schemas.microsoft.com/office/drawing/2014/main" val="3744745319"/>
                    </a:ext>
                  </a:extLst>
                </a:gridCol>
              </a:tblGrid>
              <a:tr h="11531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err="1">
                          <a:effectLst/>
                        </a:rPr>
                        <a:t>Pitanje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3" marR="10133" marT="10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err="1">
                          <a:effectLst/>
                        </a:rPr>
                        <a:t>Odgovor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3" marR="10133" marT="10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err="1">
                          <a:effectLst/>
                        </a:rPr>
                        <a:t>Negativan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nalaz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na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antitijela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3" marR="10133" marT="10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err="1">
                          <a:effectLst/>
                        </a:rPr>
                        <a:t>Pozitivan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nalaz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na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antitijela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3" marR="10133" marT="10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X</a:t>
                      </a:r>
                      <a:r>
                        <a:rPr lang="en-US" sz="2800" u="none" strike="noStrike">
                          <a:effectLst/>
                        </a:rPr>
                        <a:t>²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3" marR="10133" marT="10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p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3" marR="10133" marT="10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608436"/>
                  </a:ext>
                </a:extLst>
              </a:tr>
              <a:tr h="4235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N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3" marR="10133" marT="10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Red 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3" marR="10133" marT="10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N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3" marR="10133" marT="10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Red 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3" marR="10133" marT="10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301878"/>
                  </a:ext>
                </a:extLst>
              </a:tr>
              <a:tr h="5157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Da li </a:t>
                      </a:r>
                      <a:r>
                        <a:rPr lang="en-US" sz="1800" u="none" strike="noStrike" dirty="0" err="1">
                          <a:effectLst/>
                        </a:rPr>
                        <a:t>ste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putovali</a:t>
                      </a:r>
                      <a:r>
                        <a:rPr lang="en-US" sz="1800" u="none" strike="noStrike" dirty="0">
                          <a:effectLst/>
                        </a:rPr>
                        <a:t> u </a:t>
                      </a:r>
                      <a:r>
                        <a:rPr lang="en-US" sz="1800" u="none" strike="noStrike" dirty="0" err="1">
                          <a:effectLst/>
                        </a:rPr>
                        <a:t>periodu</a:t>
                      </a:r>
                      <a:r>
                        <a:rPr lang="en-US" sz="1800" u="none" strike="noStrike" dirty="0">
                          <a:effectLst/>
                        </a:rPr>
                        <a:t> od </a:t>
                      </a:r>
                      <a:r>
                        <a:rPr lang="en-US" sz="1800" u="none" strike="noStrike" dirty="0" err="1">
                          <a:effectLst/>
                        </a:rPr>
                        <a:t>marta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bs-Latn-BA" sz="1800" u="none" strike="noStrike" dirty="0">
                          <a:effectLst/>
                        </a:rPr>
                        <a:t>do kraja novembra 2020. van BiH?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3" marR="10133" marT="10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u="none" strike="noStrike" dirty="0">
                          <a:effectLst/>
                        </a:rPr>
                        <a:t>Da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3" marR="10133" marT="10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u="none" strike="noStrike">
                          <a:effectLst/>
                        </a:rPr>
                        <a:t>326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3" marR="10133" marT="10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u="none" strike="noStrike">
                          <a:effectLst/>
                        </a:rPr>
                        <a:t>69,80%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3" marR="10133" marT="10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u="none" strike="noStrike">
                          <a:effectLst/>
                        </a:rPr>
                        <a:t>141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3" marR="10133" marT="10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u="none" strike="noStrike">
                          <a:effectLst/>
                        </a:rPr>
                        <a:t>30,20%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3" marR="10133" marT="10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2,156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3" marR="10133" marT="10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0,142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3" marR="10133" marT="10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188721"/>
                  </a:ext>
                </a:extLst>
              </a:tr>
              <a:tr h="5157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u="none" strike="noStrike" dirty="0">
                          <a:effectLst/>
                        </a:rPr>
                        <a:t>Ne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3" marR="10133" marT="10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u="none" strike="noStrike">
                          <a:effectLst/>
                        </a:rPr>
                        <a:t>2329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3" marR="10133" marT="10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u="none" strike="noStrike">
                          <a:effectLst/>
                        </a:rPr>
                        <a:t>73,20%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3" marR="10133" marT="10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u="none" strike="noStrike">
                          <a:effectLst/>
                        </a:rPr>
                        <a:t>854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3" marR="10133" marT="10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u="none" strike="noStrike" dirty="0">
                          <a:effectLst/>
                        </a:rPr>
                        <a:t>26,80%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3" marR="10133" marT="10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516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541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D2A0A5-79BF-40D1-8B28-E6168B979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280679"/>
            <a:ext cx="9833548" cy="757845"/>
          </a:xfrm>
        </p:spPr>
        <p:txBody>
          <a:bodyPr anchor="b">
            <a:normAutofit/>
          </a:bodyPr>
          <a:lstStyle/>
          <a:p>
            <a:r>
              <a:rPr lang="bs-Latn-BA" sz="3600" b="1" dirty="0">
                <a:solidFill>
                  <a:schemeClr val="tx2"/>
                </a:solidFill>
              </a:rPr>
              <a:t>Limitacije studije</a:t>
            </a:r>
            <a:endParaRPr lang="en-GB" sz="3600" b="1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E370-49DE-47E3-A170-54006032F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890979"/>
            <a:ext cx="9833548" cy="2693976"/>
          </a:xfrm>
        </p:spPr>
        <p:txBody>
          <a:bodyPr>
            <a:normAutofit/>
          </a:bodyPr>
          <a:lstStyle/>
          <a:p>
            <a:r>
              <a:rPr lang="bs-Latn-BA" sz="3200" dirty="0">
                <a:solidFill>
                  <a:schemeClr val="tx2"/>
                </a:solidFill>
              </a:rPr>
              <a:t>Slab odziv ispitanika starijih od 65 godina,</a:t>
            </a:r>
          </a:p>
          <a:p>
            <a:r>
              <a:rPr lang="bs-Latn-BA" sz="3200" dirty="0">
                <a:solidFill>
                  <a:schemeClr val="tx2"/>
                </a:solidFill>
              </a:rPr>
              <a:t>Niska stopa pristanka roditelja djece mlađe od 6 godina </a:t>
            </a:r>
          </a:p>
          <a:p>
            <a:endParaRPr lang="en-GB" sz="32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7440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210DC-97F0-4D96-A7BD-BEA39C8BC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b="1" dirty="0"/>
              <a:t>Poređenje sa poznatim epidemiološkim vrijednostima</a:t>
            </a:r>
            <a:endParaRPr lang="en-GB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C3C8D1-A322-422C-B09B-3281B4CC32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dirty="0"/>
              <a:t>Serološka studija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5E4E8AE-5859-4CD7-8A10-8043956097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bs-Latn-BA" dirty="0"/>
              <a:t>Udio ispitanika sa IgG antitijelima </a:t>
            </a:r>
            <a:r>
              <a:rPr lang="bs-Latn-BA" dirty="0">
                <a:solidFill>
                  <a:srgbClr val="FF0000"/>
                </a:solidFill>
              </a:rPr>
              <a:t>27,3%</a:t>
            </a:r>
          </a:p>
          <a:p>
            <a:r>
              <a:rPr lang="bs-Latn-BA" dirty="0"/>
              <a:t>U odnosu na stanovništvo Kantona Sarajevo pretpostavka je da oko </a:t>
            </a:r>
            <a:r>
              <a:rPr lang="bs-Latn-BA" dirty="0">
                <a:solidFill>
                  <a:srgbClr val="FF0000"/>
                </a:solidFill>
              </a:rPr>
              <a:t>116 025 </a:t>
            </a:r>
            <a:r>
              <a:rPr lang="bs-Latn-BA" dirty="0"/>
              <a:t>stanovnika ima IgG antitijela na SARS-CoV-2 Virus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BD05FE-6F15-4168-AD2B-5E9D3C07A8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s-Latn-BA" dirty="0"/>
              <a:t>PCR potvrđeni slučajevi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7EFB86-EC87-472D-8FA6-85BE84F95D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807279" cy="36845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400" dirty="0" err="1"/>
              <a:t>Broj</a:t>
            </a:r>
            <a:r>
              <a:rPr lang="en-GB" sz="2400" dirty="0"/>
              <a:t> </a:t>
            </a:r>
            <a:r>
              <a:rPr lang="en-GB" sz="2400" dirty="0" err="1"/>
              <a:t>potvrđenih</a:t>
            </a:r>
            <a:r>
              <a:rPr lang="en-GB" sz="2400" dirty="0"/>
              <a:t> </a:t>
            </a:r>
            <a:r>
              <a:rPr lang="en-GB" sz="2400" dirty="0" err="1"/>
              <a:t>slučajeva</a:t>
            </a:r>
            <a:r>
              <a:rPr lang="en-GB" sz="2400" dirty="0"/>
              <a:t> do 10.04.2021.</a:t>
            </a:r>
            <a:r>
              <a:rPr lang="bs-Latn-BA" sz="2400" dirty="0"/>
              <a:t>: </a:t>
            </a:r>
            <a:br>
              <a:rPr lang="bs-Latn-BA" sz="2400" dirty="0"/>
            </a:br>
            <a:r>
              <a:rPr lang="en-GB" sz="2400" dirty="0">
                <a:solidFill>
                  <a:srgbClr val="FF0000"/>
                </a:solidFill>
              </a:rPr>
              <a:t>50</a:t>
            </a:r>
            <a:r>
              <a:rPr lang="bs-Latn-BA" sz="2400" dirty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rgbClr val="FF0000"/>
                </a:solidFill>
              </a:rPr>
              <a:t>355</a:t>
            </a:r>
          </a:p>
          <a:p>
            <a:pPr marL="0" indent="0" algn="ctr">
              <a:buNone/>
            </a:pPr>
            <a:r>
              <a:rPr lang="en-GB" sz="2400" dirty="0" err="1"/>
              <a:t>Udio</a:t>
            </a:r>
            <a:r>
              <a:rPr lang="en-GB" sz="2400" dirty="0"/>
              <a:t> </a:t>
            </a:r>
            <a:r>
              <a:rPr lang="en-GB" sz="2400" dirty="0" err="1"/>
              <a:t>potvrđenih</a:t>
            </a:r>
            <a:r>
              <a:rPr lang="en-GB" sz="2400" dirty="0"/>
              <a:t> </a:t>
            </a:r>
            <a:r>
              <a:rPr lang="en-GB" sz="2400" dirty="0" err="1"/>
              <a:t>slučajeva</a:t>
            </a:r>
            <a:r>
              <a:rPr lang="en-GB" sz="2400" dirty="0"/>
              <a:t> u </a:t>
            </a:r>
            <a:r>
              <a:rPr lang="en-GB" sz="2400" dirty="0" err="1"/>
              <a:t>odnosu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broj</a:t>
            </a:r>
            <a:r>
              <a:rPr lang="en-GB" sz="2400" dirty="0"/>
              <a:t> </a:t>
            </a:r>
            <a:r>
              <a:rPr lang="en-GB" sz="2400" dirty="0" err="1"/>
              <a:t>stanovnika</a:t>
            </a:r>
            <a:r>
              <a:rPr lang="bs-Latn-BA" sz="2400" dirty="0"/>
              <a:t>: </a:t>
            </a:r>
            <a:br>
              <a:rPr lang="bs-Latn-BA" sz="2400" dirty="0"/>
            </a:br>
            <a:r>
              <a:rPr lang="en-GB" sz="2400" b="1" dirty="0"/>
              <a:t>12%</a:t>
            </a:r>
          </a:p>
          <a:p>
            <a:pPr marL="0" indent="0" algn="ctr">
              <a:buNone/>
            </a:pPr>
            <a:r>
              <a:rPr lang="en-GB" sz="2400" dirty="0" err="1"/>
              <a:t>Broj</a:t>
            </a:r>
            <a:r>
              <a:rPr lang="en-GB" sz="2400" dirty="0"/>
              <a:t> </a:t>
            </a:r>
            <a:r>
              <a:rPr lang="en-GB" sz="2400" dirty="0" err="1"/>
              <a:t>potvrđenih</a:t>
            </a:r>
            <a:r>
              <a:rPr lang="en-GB" sz="2400" dirty="0"/>
              <a:t> </a:t>
            </a:r>
            <a:r>
              <a:rPr lang="en-GB" sz="2400" dirty="0" err="1"/>
              <a:t>slučajeva</a:t>
            </a:r>
            <a:r>
              <a:rPr lang="en-GB" sz="2400" dirty="0"/>
              <a:t> do 01.03.2021.</a:t>
            </a:r>
            <a:r>
              <a:rPr lang="bs-Latn-BA" sz="2400" dirty="0"/>
              <a:t>: </a:t>
            </a:r>
            <a:br>
              <a:rPr lang="bs-Latn-BA" sz="2400" dirty="0"/>
            </a:br>
            <a:r>
              <a:rPr lang="en-GB" sz="2400" dirty="0">
                <a:solidFill>
                  <a:srgbClr val="FF0000"/>
                </a:solidFill>
              </a:rPr>
              <a:t>31</a:t>
            </a:r>
            <a:r>
              <a:rPr lang="bs-Latn-BA" sz="2400" dirty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rgbClr val="FF0000"/>
                </a:solidFill>
              </a:rPr>
              <a:t>311</a:t>
            </a:r>
          </a:p>
          <a:p>
            <a:pPr marL="0" indent="0" algn="ctr">
              <a:buNone/>
            </a:pPr>
            <a:r>
              <a:rPr lang="en-GB" sz="2400" dirty="0" err="1"/>
              <a:t>Udio</a:t>
            </a:r>
            <a:r>
              <a:rPr lang="en-GB" sz="2400" dirty="0"/>
              <a:t> </a:t>
            </a:r>
            <a:r>
              <a:rPr lang="en-GB" sz="2400" dirty="0" err="1"/>
              <a:t>potvrđenih</a:t>
            </a:r>
            <a:r>
              <a:rPr lang="en-GB" sz="2400" dirty="0"/>
              <a:t> </a:t>
            </a:r>
            <a:r>
              <a:rPr lang="en-GB" sz="2400" dirty="0" err="1"/>
              <a:t>slučajeva</a:t>
            </a:r>
            <a:r>
              <a:rPr lang="en-GB" sz="2400" dirty="0"/>
              <a:t> u </a:t>
            </a:r>
            <a:r>
              <a:rPr lang="en-GB" sz="2400" dirty="0" err="1"/>
              <a:t>odnosu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broj</a:t>
            </a:r>
            <a:r>
              <a:rPr lang="en-GB" sz="2400" dirty="0"/>
              <a:t> </a:t>
            </a:r>
            <a:r>
              <a:rPr lang="en-GB" sz="2400" dirty="0" err="1"/>
              <a:t>stanovnika</a:t>
            </a:r>
            <a:r>
              <a:rPr lang="en-GB" sz="2400" dirty="0"/>
              <a:t>:</a:t>
            </a:r>
            <a:br>
              <a:rPr lang="bs-Latn-BA" sz="2400" dirty="0"/>
            </a:br>
            <a:r>
              <a:rPr lang="en-GB" sz="2400" b="1" dirty="0"/>
              <a:t>7,37%</a:t>
            </a:r>
          </a:p>
        </p:txBody>
      </p:sp>
    </p:spTree>
    <p:extLst>
      <p:ext uri="{BB962C8B-B14F-4D97-AF65-F5344CB8AC3E}">
        <p14:creationId xmlns:p14="http://schemas.microsoft.com/office/powerpoint/2010/main" val="392794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38485-4133-4DCA-A33C-2BA89413F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981775"/>
            <a:ext cx="9833548" cy="1066802"/>
          </a:xfrm>
        </p:spPr>
        <p:txBody>
          <a:bodyPr anchor="b">
            <a:normAutofit/>
          </a:bodyPr>
          <a:lstStyle/>
          <a:p>
            <a:r>
              <a:rPr lang="bs-Latn-BA" sz="4800" dirty="0">
                <a:solidFill>
                  <a:schemeClr val="tx2"/>
                </a:solidFill>
              </a:rPr>
              <a:t>UVOD</a:t>
            </a:r>
            <a:endParaRPr lang="en-US" sz="48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CCB0E-2C4B-4A0C-844B-C100312BB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49325"/>
            <a:ext cx="9833548" cy="2945574"/>
          </a:xfrm>
        </p:spPr>
        <p:txBody>
          <a:bodyPr anchor="ctr">
            <a:normAutofit/>
          </a:bodyPr>
          <a:lstStyle/>
          <a:p>
            <a:r>
              <a:rPr lang="bs-Latn-BA" dirty="0">
                <a:solidFill>
                  <a:schemeClr val="tx2"/>
                </a:solidFill>
              </a:rPr>
              <a:t>U periodu od 05.01.2021. do 20.03.2021. u Kantonu Sarajevo je provedena studija seroprevalence na COVID-19. </a:t>
            </a:r>
          </a:p>
          <a:p>
            <a:r>
              <a:rPr lang="bs-Latn-BA" dirty="0">
                <a:solidFill>
                  <a:schemeClr val="tx2"/>
                </a:solidFill>
              </a:rPr>
              <a:t>Tokom studije analizirana su 3 744 uzorka krvnog seruma, na prisustvo IgG antitijela. </a:t>
            </a:r>
          </a:p>
          <a:p>
            <a:r>
              <a:rPr lang="bs-Latn-BA" dirty="0">
                <a:solidFill>
                  <a:schemeClr val="tx2"/>
                </a:solidFill>
              </a:rPr>
              <a:t>U analizu studije uključeno je 3 650 uzoraka. </a:t>
            </a:r>
          </a:p>
          <a:p>
            <a:endParaRPr lang="bs-Latn-BA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1" name="Picture 10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34A3E7BA-62DF-49EA-BD6D-C5BE326F1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107" y="6193600"/>
            <a:ext cx="2433702" cy="43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60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1942232-83D0-49E2-AF9B-1F97E3C1E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E70D72-6E23-4015-A4A6-85C120C1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7FF3AB6-3162-4A9D-BB18-8E5083418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947" y="-81064"/>
            <a:ext cx="982980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kern="1200" dirty="0" err="1">
                <a:latin typeface="+mj-lt"/>
                <a:ea typeface="+mj-ea"/>
                <a:cs typeface="+mj-cs"/>
              </a:rPr>
              <a:t>Nalazi</a:t>
            </a:r>
            <a:r>
              <a:rPr lang="en-US" sz="36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latin typeface="+mj-lt"/>
                <a:ea typeface="+mj-ea"/>
                <a:cs typeface="+mj-cs"/>
              </a:rPr>
              <a:t>drugih</a:t>
            </a:r>
            <a:r>
              <a:rPr lang="en-US" sz="36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latin typeface="+mj-lt"/>
                <a:ea typeface="+mj-ea"/>
                <a:cs typeface="+mj-cs"/>
              </a:rPr>
              <a:t>seroloških</a:t>
            </a:r>
            <a:r>
              <a:rPr lang="en-US" sz="36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latin typeface="+mj-lt"/>
                <a:ea typeface="+mj-ea"/>
                <a:cs typeface="+mj-cs"/>
              </a:rPr>
              <a:t>studija</a:t>
            </a:r>
            <a:endParaRPr lang="en-US" sz="3600" b="1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28A977F-B603-4D81-B0FC-C8DE048A7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8"/>
            <a:chOff x="-305" y="-1"/>
            <a:chExt cx="3832880" cy="2876136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183CE8C-E039-4B2F-A36E-5FD5CD5D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EB77281-FAB4-40D0-B3F3-264EC4AB20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15E59F3-75FC-494F-8737-5F00A4964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3ADDCFA-B066-4D79-AB71-062E66E58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109C294B-0395-4A92-B229-AF0CC5F8880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712" r="1712"/>
          <a:stretch/>
        </p:blipFill>
        <p:spPr>
          <a:xfrm>
            <a:off x="733521" y="1613157"/>
            <a:ext cx="5306044" cy="41893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80D237-A937-4B81-A3FB-670A1D307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7792" y="1613157"/>
            <a:ext cx="5029200" cy="32276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 err="1"/>
              <a:t>Zavod</a:t>
            </a:r>
            <a:r>
              <a:rPr lang="en-US" sz="1800" dirty="0"/>
              <a:t> za </a:t>
            </a:r>
            <a:r>
              <a:rPr lang="en-US" sz="1800" dirty="0" err="1"/>
              <a:t>javno</a:t>
            </a:r>
            <a:r>
              <a:rPr lang="en-US" sz="1800" dirty="0"/>
              <a:t> </a:t>
            </a:r>
            <a:r>
              <a:rPr lang="en-US" sz="1800" dirty="0" err="1"/>
              <a:t>zdravstvo</a:t>
            </a:r>
            <a:r>
              <a:rPr lang="en-US" sz="1800" dirty="0"/>
              <a:t> </a:t>
            </a:r>
            <a:r>
              <a:rPr lang="en-US" sz="1800" dirty="0" err="1"/>
              <a:t>Republike</a:t>
            </a:r>
            <a:r>
              <a:rPr lang="en-US" sz="1800" dirty="0"/>
              <a:t> </a:t>
            </a:r>
            <a:r>
              <a:rPr lang="en-US" sz="1800" dirty="0" err="1"/>
              <a:t>Hrvatske</a:t>
            </a:r>
            <a:r>
              <a:rPr lang="en-US" sz="1800" dirty="0"/>
              <a:t> je u </a:t>
            </a:r>
            <a:r>
              <a:rPr lang="en-US" sz="1800" dirty="0" err="1"/>
              <a:t>martu</a:t>
            </a:r>
            <a:r>
              <a:rPr lang="en-US" sz="1800" dirty="0"/>
              <a:t> 2021. </a:t>
            </a:r>
            <a:r>
              <a:rPr lang="en-US" sz="1800" dirty="0" err="1"/>
              <a:t>objavilo</a:t>
            </a:r>
            <a:r>
              <a:rPr lang="en-US" sz="1800" dirty="0"/>
              <a:t> </a:t>
            </a:r>
            <a:r>
              <a:rPr lang="en-US" sz="1800" dirty="0" err="1"/>
              <a:t>rezultate</a:t>
            </a:r>
            <a:r>
              <a:rPr lang="en-US" sz="1800" dirty="0"/>
              <a:t> </a:t>
            </a:r>
            <a:r>
              <a:rPr lang="en-US" sz="1800" dirty="0" err="1"/>
              <a:t>serološke</a:t>
            </a:r>
            <a:r>
              <a:rPr lang="en-US" sz="1800" dirty="0"/>
              <a:t> </a:t>
            </a:r>
            <a:r>
              <a:rPr lang="en-US" sz="1800" dirty="0" err="1"/>
              <a:t>studije</a:t>
            </a:r>
            <a:r>
              <a:rPr lang="en-US" sz="1800" dirty="0"/>
              <a:t> </a:t>
            </a:r>
            <a:r>
              <a:rPr lang="en-US" sz="1800" dirty="0" err="1"/>
              <a:t>koja</a:t>
            </a:r>
            <a:r>
              <a:rPr lang="en-US" sz="1800" dirty="0"/>
              <a:t> je </a:t>
            </a:r>
            <a:r>
              <a:rPr lang="en-US" sz="1800" dirty="0" err="1"/>
              <a:t>provedena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nivou</a:t>
            </a:r>
            <a:r>
              <a:rPr lang="en-US" sz="1800" dirty="0"/>
              <a:t> </a:t>
            </a:r>
            <a:r>
              <a:rPr lang="en-US" sz="1800" dirty="0" err="1"/>
              <a:t>Republike</a:t>
            </a:r>
            <a:r>
              <a:rPr lang="en-US" sz="1800" dirty="0"/>
              <a:t> </a:t>
            </a:r>
            <a:r>
              <a:rPr lang="en-US" sz="1800" dirty="0" err="1"/>
              <a:t>Hrvatske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b="1" dirty="0"/>
              <a:t>1436 </a:t>
            </a:r>
            <a:r>
              <a:rPr lang="en-US" sz="1800" dirty="0" err="1"/>
              <a:t>ispitanika</a:t>
            </a:r>
            <a:r>
              <a:rPr lang="en-US" sz="1800" dirty="0"/>
              <a:t>, </a:t>
            </a:r>
            <a:r>
              <a:rPr lang="en-US" sz="1800" dirty="0" err="1"/>
              <a:t>pri</a:t>
            </a:r>
            <a:r>
              <a:rPr lang="en-US" sz="1800" dirty="0"/>
              <a:t> </a:t>
            </a:r>
            <a:r>
              <a:rPr lang="en-US" sz="1800" dirty="0" err="1"/>
              <a:t>čemu</a:t>
            </a:r>
            <a:r>
              <a:rPr lang="en-US" sz="1800" dirty="0"/>
              <a:t> je </a:t>
            </a:r>
            <a:r>
              <a:rPr lang="en-US" sz="1800" dirty="0" err="1"/>
              <a:t>utvrđeno</a:t>
            </a:r>
            <a:r>
              <a:rPr lang="en-US" sz="1800" dirty="0"/>
              <a:t> da </a:t>
            </a:r>
            <a:r>
              <a:rPr lang="en-US" sz="1800" b="1" dirty="0"/>
              <a:t>25,1%</a:t>
            </a:r>
            <a:r>
              <a:rPr lang="en-US" sz="1800" dirty="0"/>
              <a:t> </a:t>
            </a:r>
            <a:r>
              <a:rPr lang="en-US" sz="1800" dirty="0" err="1"/>
              <a:t>ispitanika</a:t>
            </a:r>
            <a:r>
              <a:rPr lang="en-US" sz="1800" dirty="0"/>
              <a:t> </a:t>
            </a:r>
            <a:r>
              <a:rPr lang="en-US" sz="1800" dirty="0" err="1"/>
              <a:t>posjeduje</a:t>
            </a:r>
            <a:r>
              <a:rPr lang="en-US" sz="1800" dirty="0"/>
              <a:t> </a:t>
            </a:r>
            <a:r>
              <a:rPr lang="en-US" sz="1800" dirty="0" err="1"/>
              <a:t>antitijela</a:t>
            </a:r>
            <a:r>
              <a:rPr lang="en-US" sz="1800" dirty="0"/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78D9229-E61D-4FEE-8321-2F8B64A8C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6037" y="4852038"/>
            <a:ext cx="2151670" cy="1860256"/>
            <a:chOff x="-305" y="-4155"/>
            <a:chExt cx="2514948" cy="217433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FDD3CCB-26A3-4D79-AEB6-7A60CF980D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9AC4470-5113-4709-B29F-CDB937F25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E0D146C-9DAB-421E-AE88-5F854BF3F7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2EB32A5-4408-4F6C-84B2-F9A908237A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01652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91EF2FD-B8DB-4CCD-82B4-3FFEFE1C8EF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26" t="9885" r="26690" b="8107"/>
          <a:stretch/>
        </p:blipFill>
        <p:spPr>
          <a:xfrm>
            <a:off x="2650836" y="249382"/>
            <a:ext cx="9541164" cy="601398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5E0129-1F9F-4337-88EE-D4A64DC58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 err="1"/>
              <a:t>Nalazi</a:t>
            </a:r>
            <a:r>
              <a:rPr lang="en-US" sz="4800" b="1" dirty="0"/>
              <a:t> </a:t>
            </a:r>
            <a:r>
              <a:rPr lang="en-US" sz="4800" b="1" dirty="0" err="1"/>
              <a:t>drugih</a:t>
            </a:r>
            <a:r>
              <a:rPr lang="en-US" sz="4800" b="1" dirty="0"/>
              <a:t> </a:t>
            </a:r>
            <a:r>
              <a:rPr lang="en-US" sz="4800" b="1" dirty="0" err="1"/>
              <a:t>seroloških</a:t>
            </a:r>
            <a:r>
              <a:rPr lang="en-US" sz="4800" b="1" dirty="0"/>
              <a:t> </a:t>
            </a:r>
            <a:r>
              <a:rPr lang="en-US" sz="4800" b="1" dirty="0" err="1"/>
              <a:t>studija</a:t>
            </a:r>
            <a:endParaRPr lang="en-US" sz="4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42280-54BB-4F82-ADC0-6E55CF92A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Italija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790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BE11D97-565F-4301-AE3D-3655D43C793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96" t="10134" r="26691" b="7357"/>
          <a:stretch/>
        </p:blipFill>
        <p:spPr>
          <a:xfrm>
            <a:off x="2660073" y="267670"/>
            <a:ext cx="9531927" cy="60507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490047-4933-4DAF-8D51-CD66BF174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 err="1"/>
              <a:t>Nalazi</a:t>
            </a:r>
            <a:r>
              <a:rPr lang="en-US" sz="4800" b="1" dirty="0"/>
              <a:t> </a:t>
            </a:r>
            <a:r>
              <a:rPr lang="en-US" sz="4800" b="1" dirty="0" err="1"/>
              <a:t>drugih</a:t>
            </a:r>
            <a:r>
              <a:rPr lang="en-US" sz="4800" b="1" dirty="0"/>
              <a:t> </a:t>
            </a:r>
            <a:r>
              <a:rPr lang="en-US" sz="4800" b="1" dirty="0" err="1"/>
              <a:t>seroloških</a:t>
            </a:r>
            <a:r>
              <a:rPr lang="en-US" sz="4800" b="1" dirty="0"/>
              <a:t> </a:t>
            </a:r>
            <a:r>
              <a:rPr lang="en-US" sz="4800" b="1" dirty="0" err="1"/>
              <a:t>studija</a:t>
            </a:r>
            <a:endParaRPr lang="en-US" sz="4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C0645-D3DE-40B0-B3AE-531D88B3D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Austrija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57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D54E2ED-6FE3-4B55-9947-9A8B54B20B6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27" t="9380" r="28744" b="8108"/>
          <a:stretch/>
        </p:blipFill>
        <p:spPr>
          <a:xfrm>
            <a:off x="2650836" y="212436"/>
            <a:ext cx="9273309" cy="605092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2717C-3B5B-43D2-978B-0AC89D5F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 err="1"/>
              <a:t>Nalazi</a:t>
            </a:r>
            <a:r>
              <a:rPr lang="en-US" sz="4800" b="1" dirty="0"/>
              <a:t> </a:t>
            </a:r>
            <a:r>
              <a:rPr lang="en-US" sz="4800" b="1" dirty="0" err="1"/>
              <a:t>drugih</a:t>
            </a:r>
            <a:r>
              <a:rPr lang="en-US" sz="4800" b="1" dirty="0"/>
              <a:t> </a:t>
            </a:r>
            <a:r>
              <a:rPr lang="en-US" sz="4800" b="1" dirty="0" err="1"/>
              <a:t>seroloških</a:t>
            </a:r>
            <a:r>
              <a:rPr lang="en-US" sz="4800" b="1" dirty="0"/>
              <a:t> </a:t>
            </a:r>
            <a:r>
              <a:rPr lang="en-US" sz="4800" b="1" dirty="0" err="1"/>
              <a:t>studija</a:t>
            </a:r>
            <a:endParaRPr lang="en-US" sz="4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2C73B-D7C6-4BA9-87F3-984A86519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Ujedinjeno Kraljevstvo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925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0AF5803-CF2A-4780-83FF-E94DC7059F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18" t="9991" r="29428" b="9090"/>
          <a:stretch/>
        </p:blipFill>
        <p:spPr>
          <a:xfrm>
            <a:off x="2728419" y="376849"/>
            <a:ext cx="9448800" cy="61043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26C3BB-75B2-4097-A87A-45BE3B1E2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Nalazi drugih seroloških studija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F988-3C61-49E8-847F-0825350E2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Švicarska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517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2933AA1-7A2A-46A2-8204-A9862C5F55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236" t="9264" r="44511" b="9091"/>
          <a:stretch/>
        </p:blipFill>
        <p:spPr>
          <a:xfrm>
            <a:off x="2852790" y="349417"/>
            <a:ext cx="9237609" cy="615916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5A5D5-105F-43F2-8852-88E09B042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Nalazi drugih seroloških studija</a:t>
            </a:r>
            <a:endParaRPr lang="en-US" sz="48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97D13-9871-40DF-B465-FE5853B6B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Njemačka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672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5DF7F5-4868-4EF4-BF80-9BE7D61D7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508" y="2956269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4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Zaključci</a:t>
            </a:r>
            <a:endParaRPr lang="en-US" sz="54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A441FA44-1F34-4FD8-A6DB-98A242312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9652" y="1859078"/>
            <a:ext cx="3821102" cy="38211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678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433858-0E74-498C-ACE8-F2D8D8F90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317" y="307531"/>
            <a:ext cx="9833548" cy="53889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bs-Latn-BA" sz="3600" b="1" dirty="0"/>
              <a:t>Zaključci:</a:t>
            </a:r>
            <a:endParaRPr lang="en-GB" sz="36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8A001-2007-49FE-87AB-8E1D21475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504" y="1193922"/>
            <a:ext cx="11689714" cy="5105278"/>
          </a:xfrm>
        </p:spPr>
        <p:txBody>
          <a:bodyPr>
            <a:normAutofit/>
          </a:bodyPr>
          <a:lstStyle/>
          <a:p>
            <a:r>
              <a:rPr lang="bs-Latn-BA" sz="1800" dirty="0"/>
              <a:t>U Kantonu Sarajevo </a:t>
            </a:r>
            <a:r>
              <a:rPr lang="bs-Latn-BA" sz="1800" b="1" dirty="0"/>
              <a:t>27,3% do 35% </a:t>
            </a:r>
            <a:r>
              <a:rPr lang="bs-Latn-BA" sz="1800" dirty="0"/>
              <a:t>stanovnika posjeduje antitijela na SARS-CoV-2 virus</a:t>
            </a:r>
          </a:p>
          <a:p>
            <a:r>
              <a:rPr lang="bs-Latn-BA" sz="1800" dirty="0"/>
              <a:t>Nije utvrđena razlika u spolnoj distribuciji, </a:t>
            </a:r>
          </a:p>
          <a:p>
            <a:r>
              <a:rPr lang="bs-Latn-BA" sz="1800" dirty="0"/>
              <a:t>Na osnovu dobne distribucije utvrđeno je da osobe starije od 41 godine su najzastupljenije sa antitijelima na SARS-CoV-2 virus</a:t>
            </a:r>
          </a:p>
          <a:p>
            <a:r>
              <a:rPr lang="bs-Latn-BA" sz="1800" dirty="0"/>
              <a:t>Na osnovu stepena stučne spreme, utvrđeno je da osobe sa Osnovnim obrazovanjem i SSS imaju nešto učestalije IgG antitijela na SARS-CoV-2 virus, ali bez značajne razlike. </a:t>
            </a:r>
          </a:p>
          <a:p>
            <a:r>
              <a:rPr lang="bs-Latn-BA" sz="1800" dirty="0"/>
              <a:t>U većini branši udio ispitanika sa antitijelima se kreće od 25% do 30%, a nešto niže vrijednosti su utvrđene kod ispitanika koji se bave prirodnim naukama i rade u laboratoriji (biolozi, genetičari..)</a:t>
            </a:r>
          </a:p>
          <a:p>
            <a:r>
              <a:rPr lang="bs-Latn-BA" sz="1800" dirty="0"/>
              <a:t>25,2% ispitanika od 1421 ispitanika, koji nisu imali ni jedan od promatranih simptoma u periodu od marta 2020. do dana testiranja je imalo pozitivan nalaz na serološkom testu. </a:t>
            </a:r>
          </a:p>
          <a:p>
            <a:r>
              <a:rPr lang="bs-Latn-BA" sz="1800" dirty="0"/>
              <a:t>Umor, bolovi u mišićima i zglobovima su najučestaliji simptomi koji su imali ispitanici sa pozitivnim serološkim testom, </a:t>
            </a:r>
          </a:p>
          <a:p>
            <a:r>
              <a:rPr lang="bs-Latn-BA" sz="1800" dirty="0"/>
              <a:t>Od 3107 ispitanika koji se nisu nikada testirali na PCR ili su imali PCR negativan nalaz, njih 665 (21,4%) je imalo pozitivan nalaz na serologiji. </a:t>
            </a:r>
          </a:p>
          <a:p>
            <a:r>
              <a:rPr lang="bs-Latn-BA" sz="1800" dirty="0"/>
              <a:t>Osobe koje su putovale van BiH nisu imale značajno učestalije pozitivan nalaz na antitijela. </a:t>
            </a:r>
          </a:p>
          <a:p>
            <a:endParaRPr lang="bs-Latn-BA" sz="1800" dirty="0"/>
          </a:p>
          <a:p>
            <a:endParaRPr lang="bs-Latn-BA" sz="1800" dirty="0"/>
          </a:p>
          <a:p>
            <a:endParaRPr lang="bs-Latn-BA" sz="1800" dirty="0"/>
          </a:p>
          <a:p>
            <a:endParaRPr lang="bs-Latn-BA" sz="1800" dirty="0"/>
          </a:p>
          <a:p>
            <a:endParaRPr lang="en-GB" sz="18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0608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71C9F3-D2C7-45D3-B264-35A9516EC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676" y="1755171"/>
            <a:ext cx="6971980" cy="2310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bs-Latn-BA" sz="5200" b="1" dirty="0">
                <a:solidFill>
                  <a:schemeClr val="tx2"/>
                </a:solidFill>
              </a:rPr>
              <a:t>HVALA VAM NA PAŽNJI</a:t>
            </a:r>
            <a:endParaRPr lang="en-US" sz="52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8520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020063-2385-44AC-BD67-258E1F0B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014A0B-5338-4077-AFE9-A90D04D44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75626F-5432-4D92-8C6E-E6DFDBAFC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1261423"/>
            <a:ext cx="4751992" cy="1066277"/>
          </a:xfrm>
        </p:spPr>
        <p:txBody>
          <a:bodyPr anchor="b">
            <a:normAutofit/>
          </a:bodyPr>
          <a:lstStyle/>
          <a:p>
            <a:pPr algn="ctr"/>
            <a:r>
              <a:rPr lang="bs-Latn-BA" sz="4800" dirty="0">
                <a:solidFill>
                  <a:schemeClr val="tx2"/>
                </a:solidFill>
              </a:rPr>
              <a:t>UPITNIK</a:t>
            </a:r>
            <a:endParaRPr lang="en-US" sz="48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127680-150F-4A90-9950-F66392578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9"/>
            <a:chOff x="-305" y="-1"/>
            <a:chExt cx="3832880" cy="287613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088F97A-8362-4967-B664-D748B846E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0F9DEDE-4318-412A-81C5-C8C90F689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E97DE9-7844-4707-8928-1CD88ADB7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58954E-44A5-4A0D-97A9-8A2BB43D6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DC50A-0479-47D1-9013-7985BCB19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175029"/>
            <a:ext cx="5126896" cy="3880016"/>
          </a:xfrm>
        </p:spPr>
        <p:txBody>
          <a:bodyPr anchor="ctr">
            <a:normAutofit/>
          </a:bodyPr>
          <a:lstStyle/>
          <a:p>
            <a:r>
              <a:rPr lang="bs-Latn-BA" sz="1800" dirty="0">
                <a:solidFill>
                  <a:schemeClr val="tx2"/>
                </a:solidFill>
              </a:rPr>
              <a:t>Studija je izvedena u skladu sa svim standardima struke i etike:</a:t>
            </a:r>
          </a:p>
          <a:p>
            <a:r>
              <a:rPr lang="bs-Latn-BA" sz="1800" dirty="0">
                <a:solidFill>
                  <a:schemeClr val="tx2"/>
                </a:solidFill>
              </a:rPr>
              <a:t>Etički komiteti više zdravstvenih ustanova i Doma zdravlja, kao i Opće bolnice „Abdulah Nakaš“ su dali svoju saglasnost. </a:t>
            </a:r>
          </a:p>
          <a:p>
            <a:r>
              <a:rPr lang="bs-Latn-BA" sz="1800" dirty="0">
                <a:solidFill>
                  <a:schemeClr val="tx2"/>
                </a:solidFill>
              </a:rPr>
              <a:t>Prije svakog uzorkovanja, ispitanici su bili upoznati sa ciljem studije, rizicima koji postupak uzorkovanja nosi, te su davali svoj pisani pristanak. </a:t>
            </a:r>
          </a:p>
          <a:p>
            <a:r>
              <a:rPr lang="bs-Latn-BA" sz="1800" dirty="0">
                <a:solidFill>
                  <a:schemeClr val="tx2"/>
                </a:solidFill>
              </a:rPr>
              <a:t>Ispitanici su popunjavali i anketni upitnik o izloženosti i prisustvu nekog od simptoma</a:t>
            </a:r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6920E5-8640-4C24-A775-864763709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5732" y="4852038"/>
            <a:ext cx="2151670" cy="1860256"/>
            <a:chOff x="-305" y="-4155"/>
            <a:chExt cx="2514948" cy="2174333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CBA3142-5A82-43CE-87A2-EB14B17A5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EF5A1C7-9938-4A33-A5A4-2B05353B3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62A936D-E9F6-4A68-82C2-1D1CC777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68A9229-BBBE-4934-9700-BA72A1BB0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A4C0B87-D0CF-4C54-BBFF-A5BB4DB69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363" y="0"/>
            <a:ext cx="5431777" cy="6858000"/>
          </a:xfrm>
          <a:prstGeom prst="rect">
            <a:avLst/>
          </a:prstGeom>
        </p:spPr>
      </p:pic>
      <p:pic>
        <p:nvPicPr>
          <p:cNvPr id="19" name="Picture 1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B176779A-84AD-4154-AC1A-18ECFAABD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92" y="6351639"/>
            <a:ext cx="2350844" cy="4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49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9C88D2E-F806-4326-81CD-FBB3D6D6888D}"/>
              </a:ext>
            </a:extLst>
          </p:cNvPr>
          <p:cNvSpPr/>
          <p:nvPr/>
        </p:nvSpPr>
        <p:spPr>
          <a:xfrm>
            <a:off x="6154738" y="1571625"/>
            <a:ext cx="5467350" cy="46180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3926F4-6681-4CC6-B53D-B490ECA326CE}"/>
              </a:ext>
            </a:extLst>
          </p:cNvPr>
          <p:cNvSpPr/>
          <p:nvPr/>
        </p:nvSpPr>
        <p:spPr>
          <a:xfrm>
            <a:off x="628650" y="1571625"/>
            <a:ext cx="5467350" cy="46180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003DD1-D9D6-4254-87F3-9956713C3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17" y="365126"/>
            <a:ext cx="11165747" cy="638052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dirty="0"/>
              <a:t>Kriteriji uključenja/isključenja: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90D53-C61E-4F3E-80A9-67B55D9E29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Stanovnici Kantona Sarajevo, na osnovu dobne i spolne strukture u Kantonu Sarajevo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Rizične skupine (zdravstveni radnici, pripadnici MUP-a, trgovci, radnici u javnom prevozu, taxi vozači, prosvjetni radnici)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Udio ispitanika u odnosu na dobnu i sponu strukturu u Kantonu Sarajevo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r-H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Zdravstveni radnici koji su bili PCR potvrđeni slučajevi prije više od 30 dana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9A1E3E6-CB18-4929-AC7E-7CFF4BB2B10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Osobe sa akutnim SARS-CoV-2 oboljenjem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Osobe koje su bile potvrđen slučaj (PCR metodom potvrđeno prisustvo SARS-CoV-2 virusa) u periodu od proteklih 90 dana.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D0BF9A-BC65-4D19-B0B5-70F8765C0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s-Latn-BA" dirty="0"/>
              <a:t>Kriteriji isključenja: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4BE1CE9-32B3-476E-8063-440426EF5C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dirty="0"/>
              <a:t>Kriteriji uključenja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504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4B9DDB-0370-42D8-A315-E418394E9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3" y="253772"/>
            <a:ext cx="9833548" cy="1066802"/>
          </a:xfrm>
        </p:spPr>
        <p:txBody>
          <a:bodyPr anchor="b">
            <a:normAutofit/>
          </a:bodyPr>
          <a:lstStyle/>
          <a:p>
            <a:r>
              <a:rPr lang="bs-Latn-BA" sz="3600" dirty="0">
                <a:solidFill>
                  <a:schemeClr val="tx2"/>
                </a:solidFill>
              </a:rPr>
              <a:t>Ispitanici:</a:t>
            </a:r>
            <a:endParaRPr lang="en-GB" sz="3600" dirty="0">
              <a:solidFill>
                <a:schemeClr val="tx2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47A0507-9902-4F4E-89B5-B01317FE0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73" y="1320574"/>
            <a:ext cx="10135472" cy="5283654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bs-Latn-BA" sz="2000" b="1" dirty="0">
                <a:solidFill>
                  <a:schemeClr val="tx2"/>
                </a:solidFill>
              </a:rPr>
              <a:t>U studiji su analizirani uzorci prikupljeni od:</a:t>
            </a:r>
          </a:p>
          <a:p>
            <a:pPr lvl="1"/>
            <a:r>
              <a:rPr lang="bs-Latn-BA" sz="2000" dirty="0">
                <a:solidFill>
                  <a:schemeClr val="tx2"/>
                </a:solidFill>
              </a:rPr>
              <a:t>Maloljetnih lica (učenici) - uz pismeni pristanak roditelja,</a:t>
            </a:r>
          </a:p>
          <a:p>
            <a:pPr lvl="1"/>
            <a:r>
              <a:rPr lang="bs-Latn-BA" sz="2000" dirty="0">
                <a:solidFill>
                  <a:schemeClr val="tx2"/>
                </a:solidFill>
              </a:rPr>
              <a:t>Studenti,</a:t>
            </a:r>
          </a:p>
          <a:p>
            <a:pPr lvl="1"/>
            <a:r>
              <a:rPr lang="bs-Latn-BA" sz="2000" dirty="0">
                <a:solidFill>
                  <a:schemeClr val="tx2"/>
                </a:solidFill>
              </a:rPr>
              <a:t>Zaposleni u različitim branšama:</a:t>
            </a:r>
          </a:p>
          <a:p>
            <a:pPr lvl="2"/>
            <a:r>
              <a:rPr lang="bs-Latn-BA" dirty="0">
                <a:solidFill>
                  <a:schemeClr val="tx2"/>
                </a:solidFill>
              </a:rPr>
              <a:t>Administrativni radnici (odnosno lica koja većinu posla obavljaju u kancalarijama) </a:t>
            </a:r>
          </a:p>
          <a:p>
            <a:pPr lvl="2"/>
            <a:r>
              <a:rPr lang="bs-Latn-BA" dirty="0">
                <a:solidFill>
                  <a:schemeClr val="tx2"/>
                </a:solidFill>
              </a:rPr>
              <a:t>Prosvjetni radnici, </a:t>
            </a:r>
          </a:p>
          <a:p>
            <a:pPr lvl="2"/>
            <a:r>
              <a:rPr lang="bs-Latn-BA" dirty="0">
                <a:solidFill>
                  <a:schemeClr val="tx2"/>
                </a:solidFill>
              </a:rPr>
              <a:t>Tehničko osoblje, </a:t>
            </a:r>
          </a:p>
          <a:p>
            <a:pPr lvl="2"/>
            <a:r>
              <a:rPr lang="bs-Latn-BA" dirty="0">
                <a:solidFill>
                  <a:schemeClr val="tx2"/>
                </a:solidFill>
              </a:rPr>
              <a:t>Tehnička struka (arhitektura, građevina, mašinstvo)</a:t>
            </a:r>
          </a:p>
          <a:p>
            <a:pPr lvl="2"/>
            <a:r>
              <a:rPr lang="bs-Latn-BA" dirty="0">
                <a:solidFill>
                  <a:schemeClr val="tx2"/>
                </a:solidFill>
              </a:rPr>
              <a:t>IT sektor</a:t>
            </a:r>
          </a:p>
          <a:p>
            <a:pPr lvl="2"/>
            <a:r>
              <a:rPr lang="bs-Latn-BA" dirty="0">
                <a:solidFill>
                  <a:schemeClr val="tx2"/>
                </a:solidFill>
              </a:rPr>
              <a:t>Novinari</a:t>
            </a:r>
          </a:p>
          <a:p>
            <a:pPr lvl="2"/>
            <a:r>
              <a:rPr lang="bs-Latn-BA" dirty="0">
                <a:solidFill>
                  <a:schemeClr val="tx2"/>
                </a:solidFill>
              </a:rPr>
              <a:t>Ugostitelji,</a:t>
            </a:r>
          </a:p>
          <a:p>
            <a:pPr lvl="2"/>
            <a:r>
              <a:rPr lang="bs-Latn-BA" dirty="0">
                <a:solidFill>
                  <a:schemeClr val="tx2"/>
                </a:solidFill>
              </a:rPr>
              <a:t>Trgovci, </a:t>
            </a:r>
          </a:p>
          <a:p>
            <a:pPr lvl="2"/>
            <a:r>
              <a:rPr lang="bs-Latn-BA" dirty="0">
                <a:solidFill>
                  <a:schemeClr val="tx2"/>
                </a:solidFill>
              </a:rPr>
              <a:t>Taxi prevoznici i vozači u javnom saobraćaju, </a:t>
            </a:r>
          </a:p>
          <a:p>
            <a:pPr lvl="2"/>
            <a:r>
              <a:rPr lang="bs-Latn-BA" dirty="0">
                <a:solidFill>
                  <a:schemeClr val="tx2"/>
                </a:solidFill>
              </a:rPr>
              <a:t>Policajci, </a:t>
            </a:r>
          </a:p>
          <a:p>
            <a:pPr lvl="2"/>
            <a:r>
              <a:rPr lang="bs-Latn-BA" dirty="0">
                <a:solidFill>
                  <a:schemeClr val="tx2"/>
                </a:solidFill>
              </a:rPr>
              <a:t>Uslužne djelatnosti (frizeri, beauty saloni i slično), </a:t>
            </a:r>
          </a:p>
          <a:p>
            <a:pPr lvl="2"/>
            <a:r>
              <a:rPr lang="bs-Latn-BA" dirty="0">
                <a:solidFill>
                  <a:schemeClr val="tx2"/>
                </a:solidFill>
              </a:rPr>
              <a:t>Zdravstveni radnici,</a:t>
            </a:r>
          </a:p>
          <a:p>
            <a:pPr lvl="1"/>
            <a:r>
              <a:rPr lang="bs-Latn-BA" sz="2000" dirty="0">
                <a:solidFill>
                  <a:schemeClr val="tx2"/>
                </a:solidFill>
              </a:rPr>
              <a:t>Penzioneri, odnosno lica starija od 65 godina, </a:t>
            </a:r>
          </a:p>
          <a:p>
            <a:pPr lvl="1"/>
            <a:r>
              <a:rPr lang="bs-Latn-BA" sz="2000" dirty="0">
                <a:solidFill>
                  <a:schemeClr val="tx2"/>
                </a:solidFill>
              </a:rPr>
              <a:t>Nezaposleni na doborovoljnoj bazi prilikom drugih analiza koje vrši ZZJZKS</a:t>
            </a:r>
          </a:p>
          <a:p>
            <a:pPr lvl="1"/>
            <a:endParaRPr lang="en-GB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56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015FD2B-0D84-4498-9A5E-293E2529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989" y="516045"/>
            <a:ext cx="4710343" cy="664685"/>
          </a:xfrm>
        </p:spPr>
        <p:txBody>
          <a:bodyPr>
            <a:normAutofit fontScale="90000"/>
          </a:bodyPr>
          <a:lstStyle/>
          <a:p>
            <a:r>
              <a:rPr lang="bs-Latn-BA" dirty="0"/>
              <a:t>Aparat i testovi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A7F3BB-76E7-4482-B1B5-C2A335B17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4077"/>
            <a:ext cx="6448425" cy="2727325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istraživanje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seroprevalence u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Kantonu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Sarajevo,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koristio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bi se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aparat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Snibe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Maglumi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800 Analyzer,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poputno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automatizirani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imuoesej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analizator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koji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koristio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hemiluminescenciju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kao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metod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(CLIA). </a:t>
            </a:r>
            <a:endParaRPr lang="bs-Latn-BA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bs-Latn-BA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Koristio se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vakutajner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gel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separatorom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ili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prokoagulansom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koji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odvaja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serum od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krvnih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formi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algn="just"/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Svi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uzorci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prikupljeni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vakutajnerima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gel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separatorom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bs-Latn-BA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analizirani su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unutar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bs-Latn-BA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24 sata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bs-Latn-BA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uz pravilno skladištenje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temperaturi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od 2 do 8°C. </a:t>
            </a:r>
            <a:endParaRPr lang="bs-Latn-BA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B1E7F1-09E4-4B44-8608-74BDCA391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177" y="392385"/>
            <a:ext cx="4157517" cy="2808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C2B50E-D95A-47A0-A5EC-89D675444C4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rot="16200000">
            <a:off x="8597815" y="2880498"/>
            <a:ext cx="2404242" cy="4157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034FEB-DCB8-43DE-AC7B-06476A33DE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482"/>
          <a:stretch/>
        </p:blipFill>
        <p:spPr>
          <a:xfrm>
            <a:off x="2049030" y="4154749"/>
            <a:ext cx="4026764" cy="1819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DA092B0-79B0-4A3D-AB99-0E0EB926E4A2}"/>
              </a:ext>
            </a:extLst>
          </p:cNvPr>
          <p:cNvSpPr txBox="1"/>
          <p:nvPr/>
        </p:nvSpPr>
        <p:spPr>
          <a:xfrm>
            <a:off x="7721177" y="3311371"/>
            <a:ext cx="4157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dirty="0"/>
              <a:t>Aparat Snibe Maglumi 800 Analyzer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253886-4AED-4E58-B3F9-2A5E54A5E489}"/>
              </a:ext>
            </a:extLst>
          </p:cNvPr>
          <p:cNvSpPr txBox="1"/>
          <p:nvPr/>
        </p:nvSpPr>
        <p:spPr>
          <a:xfrm>
            <a:off x="7854181" y="6280949"/>
            <a:ext cx="4157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dirty="0"/>
              <a:t>Vakutajner sa gel separatorom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A2DCF1-3DE7-44E6-B7E2-7916730EC6C9}"/>
              </a:ext>
            </a:extLst>
          </p:cNvPr>
          <p:cNvSpPr txBox="1"/>
          <p:nvPr/>
        </p:nvSpPr>
        <p:spPr>
          <a:xfrm>
            <a:off x="1983653" y="6096283"/>
            <a:ext cx="4157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dirty="0"/>
              <a:t>Senzitivnost i specifičnost korištenog testa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19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D283DA7-4A9A-4953-B5ED-4C0A7B62E0B0}"/>
              </a:ext>
            </a:extLst>
          </p:cNvPr>
          <p:cNvSpPr/>
          <p:nvPr/>
        </p:nvSpPr>
        <p:spPr>
          <a:xfrm>
            <a:off x="600075" y="301841"/>
            <a:ext cx="10852119" cy="772357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9C22968-E4D1-4C2C-B61F-397EED06EB9C}"/>
              </a:ext>
            </a:extLst>
          </p:cNvPr>
          <p:cNvSpPr/>
          <p:nvPr/>
        </p:nvSpPr>
        <p:spPr>
          <a:xfrm>
            <a:off x="5892646" y="1476375"/>
            <a:ext cx="5559548" cy="501650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133FF00-CE2B-44B8-8880-E6157776F1BC}"/>
              </a:ext>
            </a:extLst>
          </p:cNvPr>
          <p:cNvSpPr/>
          <p:nvPr/>
        </p:nvSpPr>
        <p:spPr>
          <a:xfrm>
            <a:off x="600075" y="1476375"/>
            <a:ext cx="4572000" cy="50165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86759A-FF23-4E98-9555-58D5CAFD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09073"/>
          </a:xfrm>
        </p:spPr>
        <p:txBody>
          <a:bodyPr/>
          <a:lstStyle/>
          <a:p>
            <a:pPr algn="ctr"/>
            <a:r>
              <a:rPr lang="bs-Latn-BA" dirty="0"/>
              <a:t>ANALIZA ISPITANIKA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6C58F5-CED6-4061-8FAF-ACE832DF8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076" y="1681163"/>
            <a:ext cx="4572000" cy="502744"/>
          </a:xfrm>
        </p:spPr>
        <p:txBody>
          <a:bodyPr/>
          <a:lstStyle/>
          <a:p>
            <a:pPr algn="ctr"/>
            <a:r>
              <a:rPr lang="bs-Latn-BA" dirty="0"/>
              <a:t>Spolna stuktura ispitanika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25C34E2-88FE-4189-8AE7-3AFF00A17E9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5831924"/>
              </p:ext>
            </p:extLst>
          </p:nvPr>
        </p:nvGraphicFramePr>
        <p:xfrm>
          <a:off x="482355" y="2344491"/>
          <a:ext cx="4799860" cy="4005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B116F7-E100-4C09-BFBC-0B14F16354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7574" y="1666691"/>
            <a:ext cx="5357813" cy="502744"/>
          </a:xfrm>
        </p:spPr>
        <p:txBody>
          <a:bodyPr/>
          <a:lstStyle/>
          <a:p>
            <a:pPr algn="ctr"/>
            <a:r>
              <a:rPr lang="bs-Latn-BA" dirty="0"/>
              <a:t>Dobna stuktura ispitanika</a:t>
            </a:r>
            <a:endParaRPr lang="en-US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FE29B34C-5E60-4E25-88BA-D8CDB7B78749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48842594"/>
              </p:ext>
            </p:extLst>
          </p:nvPr>
        </p:nvGraphicFramePr>
        <p:xfrm>
          <a:off x="5892645" y="2272683"/>
          <a:ext cx="5559549" cy="422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1049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935EAB-4C66-4CF9-A0E4-CE7DBCACD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bs-Latn-BA" sz="5200" b="1" dirty="0">
                <a:solidFill>
                  <a:schemeClr val="tx2"/>
                </a:solidFill>
              </a:rPr>
              <a:t>REZULTATI</a:t>
            </a:r>
            <a:endParaRPr lang="en-US" sz="5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58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020063-2385-44AC-BD67-258E1F0B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014A0B-5338-4077-AFE9-A90D04D44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A56ED-E7AE-4480-BB2C-16B9C143A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947" y="92976"/>
            <a:ext cx="9829800" cy="709979"/>
          </a:xfrm>
        </p:spPr>
        <p:txBody>
          <a:bodyPr anchor="b">
            <a:normAutofit/>
          </a:bodyPr>
          <a:lstStyle/>
          <a:p>
            <a:pPr algn="ctr"/>
            <a:r>
              <a:rPr lang="bs-Latn-BA" sz="3600" b="1" dirty="0">
                <a:solidFill>
                  <a:schemeClr val="tx2"/>
                </a:solidFill>
              </a:rPr>
              <a:t>Prisustvo antitijela u uzorku</a:t>
            </a:r>
            <a:endParaRPr lang="en-US" sz="3600" b="1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127680-150F-4A90-9950-F66392578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9"/>
            <a:chOff x="-305" y="-1"/>
            <a:chExt cx="3832880" cy="287613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088F97A-8362-4967-B664-D748B846E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0F9DEDE-4318-412A-81C5-C8C90F689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E97DE9-7844-4707-8928-1CD88ADB7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58954E-44A5-4A0D-97A9-8A2BB43D6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759007-85D5-4A69-A673-50461096F2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180946" y="1815187"/>
            <a:ext cx="5388530" cy="3227626"/>
          </a:xfrm>
        </p:spPr>
        <p:txBody>
          <a:bodyPr anchor="ctr">
            <a:normAutofit/>
          </a:bodyPr>
          <a:lstStyle/>
          <a:p>
            <a:pPr algn="just"/>
            <a:r>
              <a:rPr lang="bs-Latn-BA" sz="2400" dirty="0">
                <a:solidFill>
                  <a:schemeClr val="tx2"/>
                </a:solidFill>
              </a:rPr>
              <a:t>Na osnovu analize 3650 uzoraka uključenih u studiju, pozitivan nalaz je pronađen na 995 uzoraka, odnosno kod  </a:t>
            </a:r>
          </a:p>
          <a:p>
            <a:pPr marL="0" indent="0" algn="ctr">
              <a:buNone/>
            </a:pPr>
            <a:r>
              <a:rPr lang="bs-Latn-BA" sz="3200" b="1" dirty="0">
                <a:solidFill>
                  <a:srgbClr val="FF0000"/>
                </a:solidFill>
              </a:rPr>
              <a:t>27,3%</a:t>
            </a:r>
            <a:r>
              <a:rPr lang="bs-Latn-BA" sz="3200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bs-Latn-BA" sz="2400" dirty="0">
                <a:solidFill>
                  <a:schemeClr val="tx2"/>
                </a:solidFill>
              </a:rPr>
              <a:t>ispitanika </a:t>
            </a:r>
          </a:p>
          <a:p>
            <a:pPr algn="just"/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6920E5-8640-4C24-A775-864763709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5732" y="4852038"/>
            <a:ext cx="2151670" cy="1860256"/>
            <a:chOff x="-305" y="-4155"/>
            <a:chExt cx="2514948" cy="2174333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CBA3142-5A82-43CE-87A2-EB14B17A5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EF5A1C7-9938-4A33-A5A4-2B05353B3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62A936D-E9F6-4A68-82C2-1D1CC777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68A9229-BBBE-4934-9700-BA72A1BB0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B7D623-8786-4B42-B200-404582545E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694756"/>
              </p:ext>
            </p:extLst>
          </p:nvPr>
        </p:nvGraphicFramePr>
        <p:xfrm>
          <a:off x="6117530" y="1066951"/>
          <a:ext cx="5850046" cy="5007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6F96DC0-3E39-4A31-8C46-7CE70378C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838095"/>
              </p:ext>
            </p:extLst>
          </p:nvPr>
        </p:nvGraphicFramePr>
        <p:xfrm>
          <a:off x="1359017" y="4837572"/>
          <a:ext cx="5379410" cy="119371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31760">
                  <a:extLst>
                    <a:ext uri="{9D8B030D-6E8A-4147-A177-3AD203B41FA5}">
                      <a16:colId xmlns:a16="http://schemas.microsoft.com/office/drawing/2014/main" val="2489697055"/>
                    </a:ext>
                  </a:extLst>
                </a:gridCol>
                <a:gridCol w="569531">
                  <a:extLst>
                    <a:ext uri="{9D8B030D-6E8A-4147-A177-3AD203B41FA5}">
                      <a16:colId xmlns:a16="http://schemas.microsoft.com/office/drawing/2014/main" val="231042928"/>
                    </a:ext>
                  </a:extLst>
                </a:gridCol>
                <a:gridCol w="737470">
                  <a:extLst>
                    <a:ext uri="{9D8B030D-6E8A-4147-A177-3AD203B41FA5}">
                      <a16:colId xmlns:a16="http://schemas.microsoft.com/office/drawing/2014/main" val="1162329194"/>
                    </a:ext>
                  </a:extLst>
                </a:gridCol>
                <a:gridCol w="817789">
                  <a:extLst>
                    <a:ext uri="{9D8B030D-6E8A-4147-A177-3AD203B41FA5}">
                      <a16:colId xmlns:a16="http://schemas.microsoft.com/office/drawing/2014/main" val="3817001455"/>
                    </a:ext>
                  </a:extLst>
                </a:gridCol>
                <a:gridCol w="585886">
                  <a:extLst>
                    <a:ext uri="{9D8B030D-6E8A-4147-A177-3AD203B41FA5}">
                      <a16:colId xmlns:a16="http://schemas.microsoft.com/office/drawing/2014/main" val="4199549791"/>
                    </a:ext>
                  </a:extLst>
                </a:gridCol>
                <a:gridCol w="768487">
                  <a:extLst>
                    <a:ext uri="{9D8B030D-6E8A-4147-A177-3AD203B41FA5}">
                      <a16:colId xmlns:a16="http://schemas.microsoft.com/office/drawing/2014/main" val="3134667551"/>
                    </a:ext>
                  </a:extLst>
                </a:gridCol>
                <a:gridCol w="768487">
                  <a:extLst>
                    <a:ext uri="{9D8B030D-6E8A-4147-A177-3AD203B41FA5}">
                      <a16:colId xmlns:a16="http://schemas.microsoft.com/office/drawing/2014/main" val="2807283623"/>
                    </a:ext>
                  </a:extLst>
                </a:gridCol>
              </a:tblGrid>
              <a:tr h="21468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err="1">
                          <a:effectLst/>
                          <a:latin typeface="+mj-lt"/>
                        </a:rPr>
                        <a:t>Spol</a:t>
                      </a:r>
                      <a:endParaRPr lang="en-GB" sz="1600" b="0" i="0" u="none" strike="noStrike" dirty="0">
                        <a:solidFill>
                          <a:srgbClr val="9933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j-lt"/>
                        </a:rPr>
                        <a:t>Negativan</a:t>
                      </a:r>
                      <a:endParaRPr lang="en-GB" sz="1600" b="0" i="0" u="none" strike="noStrike">
                        <a:solidFill>
                          <a:srgbClr val="9933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j-lt"/>
                        </a:rPr>
                        <a:t>Pozitivan</a:t>
                      </a:r>
                      <a:endParaRPr lang="en-GB" sz="1600" b="0" i="0" u="none" strike="noStrike">
                        <a:solidFill>
                          <a:srgbClr val="9933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363469"/>
                  </a:ext>
                </a:extLst>
              </a:tr>
              <a:tr h="214683">
                <a:tc vMerge="1"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 err="1">
                          <a:effectLst/>
                        </a:rPr>
                        <a:t>Spol</a:t>
                      </a:r>
                      <a:endParaRPr lang="en-GB" sz="9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j-lt"/>
                        </a:rPr>
                        <a:t>N </a:t>
                      </a:r>
                      <a:endParaRPr lang="en-GB" sz="1600" b="0" i="0" u="none" strike="noStrike">
                        <a:solidFill>
                          <a:srgbClr val="9933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j-lt"/>
                        </a:rPr>
                        <a:t>Red %</a:t>
                      </a:r>
                      <a:endParaRPr lang="en-GB" sz="1600" b="0" i="0" u="none" strike="noStrike">
                        <a:solidFill>
                          <a:srgbClr val="9933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err="1">
                          <a:effectLst/>
                          <a:latin typeface="+mj-lt"/>
                        </a:rPr>
                        <a:t>Kolona</a:t>
                      </a: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 %</a:t>
                      </a:r>
                      <a:endParaRPr lang="en-GB" sz="1600" b="0" i="0" u="none" strike="noStrike" dirty="0">
                        <a:solidFill>
                          <a:srgbClr val="9933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j-lt"/>
                        </a:rPr>
                        <a:t>N </a:t>
                      </a:r>
                      <a:endParaRPr lang="en-GB" sz="1600" b="0" i="0" u="none" strike="noStrike">
                        <a:solidFill>
                          <a:srgbClr val="9933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j-lt"/>
                        </a:rPr>
                        <a:t>Red %</a:t>
                      </a:r>
                      <a:endParaRPr lang="en-GB" sz="1600" b="0" i="0" u="none" strike="noStrike">
                        <a:solidFill>
                          <a:srgbClr val="9933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j-lt"/>
                        </a:rPr>
                        <a:t>Kolona %</a:t>
                      </a:r>
                      <a:endParaRPr lang="en-GB" sz="1600" b="0" i="0" u="none" strike="noStrike">
                        <a:solidFill>
                          <a:srgbClr val="9933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76718"/>
                  </a:ext>
                </a:extLst>
              </a:tr>
              <a:tr h="343493"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u="none" strike="noStrike" dirty="0" err="1">
                          <a:effectLst/>
                          <a:latin typeface="+mj-lt"/>
                        </a:rPr>
                        <a:t>Muški</a:t>
                      </a:r>
                      <a:r>
                        <a:rPr lang="en-GB" sz="1600" b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600" b="1" u="none" strike="noStrike" dirty="0" err="1">
                          <a:effectLst/>
                          <a:latin typeface="+mj-lt"/>
                        </a:rPr>
                        <a:t>spol</a:t>
                      </a:r>
                      <a:endParaRPr lang="en-GB" sz="1600" b="1" i="0" u="none" strike="noStrike" dirty="0">
                        <a:solidFill>
                          <a:srgbClr val="9933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</a:rPr>
                        <a:t>1116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+mj-lt"/>
                        </a:rPr>
                        <a:t>71,3%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42%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450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+mj-lt"/>
                        </a:rPr>
                        <a:t>28,70%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</a:rPr>
                        <a:t>45,20%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569026"/>
                  </a:ext>
                </a:extLst>
              </a:tr>
              <a:tr h="343493"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u="none" strike="noStrike" dirty="0" err="1">
                          <a:effectLst/>
                          <a:latin typeface="+mj-lt"/>
                        </a:rPr>
                        <a:t>Ženski</a:t>
                      </a:r>
                      <a:r>
                        <a:rPr lang="en-GB" sz="1600" b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600" b="1" u="none" strike="noStrike" dirty="0" err="1">
                          <a:effectLst/>
                          <a:latin typeface="+mj-lt"/>
                        </a:rPr>
                        <a:t>spol</a:t>
                      </a:r>
                      <a:endParaRPr lang="en-GB" sz="1600" b="1" i="0" u="none" strike="noStrike" dirty="0">
                        <a:solidFill>
                          <a:srgbClr val="9933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</a:rPr>
                        <a:t>1539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+mj-lt"/>
                        </a:rPr>
                        <a:t>73,8%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j-lt"/>
                        </a:rPr>
                        <a:t>58%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545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+mj-lt"/>
                        </a:rPr>
                        <a:t>26,20%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54,80%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313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883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1902</Words>
  <Application>Microsoft Office PowerPoint</Application>
  <PresentationFormat>Widescreen</PresentationFormat>
  <Paragraphs>581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Times New Roman</vt:lpstr>
      <vt:lpstr>Office Theme</vt:lpstr>
      <vt:lpstr>Rezultati studije Seroprevalenca COVID-19 u Kantonu Sarajevo </vt:lpstr>
      <vt:lpstr>UVOD</vt:lpstr>
      <vt:lpstr>UPITNIK</vt:lpstr>
      <vt:lpstr>Kriteriji uključenja/isključenja:</vt:lpstr>
      <vt:lpstr>Ispitanici:</vt:lpstr>
      <vt:lpstr>Aparat i testovi</vt:lpstr>
      <vt:lpstr>ANALIZA ISPITANIKA</vt:lpstr>
      <vt:lpstr>REZULTATI</vt:lpstr>
      <vt:lpstr>Prisustvo antitijela u uzorku</vt:lpstr>
      <vt:lpstr>Udio pozitivnih nalaza u odnosu na dobne skupine</vt:lpstr>
      <vt:lpstr>Udio pozitivnih nalaza u odnosu na stučnu spremu ispitanika </vt:lpstr>
      <vt:lpstr>Prisustvo IgG antitijela na SARS-CoV-2 virus u odnosu na vrstu zanimanja</vt:lpstr>
      <vt:lpstr>Udio pozitivnih nalaza u odnosu na prisustvo nekog od simptoma respiratorne infekcije</vt:lpstr>
      <vt:lpstr>Prisustvo antitijela IgG na SARS-CoV-2 virus u odnosu na prisustvo simptoma</vt:lpstr>
      <vt:lpstr>Distribucija nalaza na IgG antitijela u odnosu na PCR pozitivnost</vt:lpstr>
      <vt:lpstr>Distribucija nalaza na IgG antitijela u odnosu na vakcinalni status</vt:lpstr>
      <vt:lpstr>Distirbucija nalaza na IgG antitijela u odnosu na putovanje van BiH</vt:lpstr>
      <vt:lpstr>Limitacije studije</vt:lpstr>
      <vt:lpstr>Poređenje sa poznatim epidemiološkim vrijednostima</vt:lpstr>
      <vt:lpstr>Nalazi drugih seroloških studija</vt:lpstr>
      <vt:lpstr>Nalazi drugih seroloških studija</vt:lpstr>
      <vt:lpstr>Nalazi drugih seroloških studija</vt:lpstr>
      <vt:lpstr>Nalazi drugih seroloških studija</vt:lpstr>
      <vt:lpstr>Nalazi drugih seroloških studija</vt:lpstr>
      <vt:lpstr>Nalazi drugih seroloških studija</vt:lpstr>
      <vt:lpstr>Zaključci</vt:lpstr>
      <vt:lpstr>Zaključci:</vt:lpstr>
      <vt:lpstr>HVALA VAM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Anes Jogunčić</dc:creator>
  <cp:lastModifiedBy>Anes Jogunčić</cp:lastModifiedBy>
  <cp:revision>1</cp:revision>
  <dcterms:created xsi:type="dcterms:W3CDTF">2021-04-09T07:36:38Z</dcterms:created>
  <dcterms:modified xsi:type="dcterms:W3CDTF">2021-10-13T10:51:43Z</dcterms:modified>
</cp:coreProperties>
</file>