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6" r:id="rId5"/>
    <p:sldId id="309" r:id="rId6"/>
    <p:sldId id="310" r:id="rId7"/>
    <p:sldId id="311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30" r:id="rId19"/>
    <p:sldId id="331" r:id="rId20"/>
    <p:sldId id="333" r:id="rId21"/>
    <p:sldId id="323" r:id="rId22"/>
    <p:sldId id="334" r:id="rId23"/>
    <p:sldId id="335" r:id="rId24"/>
    <p:sldId id="336" r:id="rId25"/>
    <p:sldId id="324" r:id="rId26"/>
    <p:sldId id="325" r:id="rId27"/>
    <p:sldId id="326" r:id="rId28"/>
    <p:sldId id="337" r:id="rId29"/>
    <p:sldId id="327" r:id="rId30"/>
    <p:sldId id="328" r:id="rId31"/>
    <p:sldId id="32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s Jogunčić" userId="fc502efdbb86a0fe" providerId="LiveId" clId="{7B920C40-3AA2-4EE6-B475-ADE77087000F}"/>
    <pc:docChg chg="custSel modSld">
      <pc:chgData name="Anes Jogunčić" userId="fc502efdbb86a0fe" providerId="LiveId" clId="{7B920C40-3AA2-4EE6-B475-ADE77087000F}" dt="2021-10-26T10:36:06.663" v="14" actId="14100"/>
      <pc:docMkLst>
        <pc:docMk/>
      </pc:docMkLst>
      <pc:sldChg chg="modSp mod">
        <pc:chgData name="Anes Jogunčić" userId="fc502efdbb86a0fe" providerId="LiveId" clId="{7B920C40-3AA2-4EE6-B475-ADE77087000F}" dt="2021-10-26T10:35:29.156" v="9" actId="403"/>
        <pc:sldMkLst>
          <pc:docMk/>
          <pc:sldMk cId="1651108788" sldId="310"/>
        </pc:sldMkLst>
        <pc:spChg chg="mod">
          <ac:chgData name="Anes Jogunčić" userId="fc502efdbb86a0fe" providerId="LiveId" clId="{7B920C40-3AA2-4EE6-B475-ADE77087000F}" dt="2021-10-26T10:35:21.377" v="6" actId="27636"/>
          <ac:spMkLst>
            <pc:docMk/>
            <pc:sldMk cId="1651108788" sldId="310"/>
            <ac:spMk id="2" creationId="{22A3DB56-A2DD-4E54-B339-F6CD0A372CE8}"/>
          </ac:spMkLst>
        </pc:spChg>
        <pc:graphicFrameChg chg="mod modGraphic">
          <ac:chgData name="Anes Jogunčić" userId="fc502efdbb86a0fe" providerId="LiveId" clId="{7B920C40-3AA2-4EE6-B475-ADE77087000F}" dt="2021-10-26T10:35:29.156" v="9" actId="403"/>
          <ac:graphicFrameMkLst>
            <pc:docMk/>
            <pc:sldMk cId="1651108788" sldId="310"/>
            <ac:graphicFrameMk id="7" creationId="{9E072069-EC4F-4838-BA81-B832E9CB6BCF}"/>
          </ac:graphicFrameMkLst>
        </pc:graphicFrameChg>
      </pc:sldChg>
      <pc:sldChg chg="modSp mod">
        <pc:chgData name="Anes Jogunčić" userId="fc502efdbb86a0fe" providerId="LiveId" clId="{7B920C40-3AA2-4EE6-B475-ADE77087000F}" dt="2021-10-26T10:36:06.663" v="14" actId="14100"/>
        <pc:sldMkLst>
          <pc:docMk/>
          <pc:sldMk cId="1581426590" sldId="324"/>
        </pc:sldMkLst>
        <pc:spChg chg="mod">
          <ac:chgData name="Anes Jogunčić" userId="fc502efdbb86a0fe" providerId="LiveId" clId="{7B920C40-3AA2-4EE6-B475-ADE77087000F}" dt="2021-10-26T10:36:04.991" v="13" actId="14100"/>
          <ac:spMkLst>
            <pc:docMk/>
            <pc:sldMk cId="1581426590" sldId="324"/>
            <ac:spMk id="2" creationId="{4AE84EA4-3344-4BA9-B2BB-2B5C00BC5AF9}"/>
          </ac:spMkLst>
        </pc:spChg>
        <pc:picChg chg="mod">
          <ac:chgData name="Anes Jogunčić" userId="fc502efdbb86a0fe" providerId="LiveId" clId="{7B920C40-3AA2-4EE6-B475-ADE77087000F}" dt="2021-10-26T10:36:06.663" v="14" actId="14100"/>
          <ac:picMkLst>
            <pc:docMk/>
            <pc:sldMk cId="1581426590" sldId="324"/>
            <ac:picMk id="5" creationId="{FC845DDA-500F-4389-B632-E335FF2CCBE6}"/>
          </ac:picMkLst>
        </pc:picChg>
      </pc:sldChg>
      <pc:sldChg chg="modSp mod">
        <pc:chgData name="Anes Jogunčić" userId="fc502efdbb86a0fe" providerId="LiveId" clId="{7B920C40-3AA2-4EE6-B475-ADE77087000F}" dt="2021-10-26T10:35:47.042" v="10" actId="403"/>
        <pc:sldMkLst>
          <pc:docMk/>
          <pc:sldMk cId="307305881" sldId="331"/>
        </pc:sldMkLst>
        <pc:spChg chg="mod">
          <ac:chgData name="Anes Jogunčić" userId="fc502efdbb86a0fe" providerId="LiveId" clId="{7B920C40-3AA2-4EE6-B475-ADE77087000F}" dt="2021-10-26T10:35:47.042" v="10" actId="403"/>
          <ac:spMkLst>
            <pc:docMk/>
            <pc:sldMk cId="307305881" sldId="331"/>
            <ac:spMk id="3" creationId="{F8B11A4A-69E8-4076-8A87-4F6FBA908A0E}"/>
          </ac:spMkLst>
        </pc:spChg>
      </pc:sldChg>
      <pc:sldChg chg="modSp mod">
        <pc:chgData name="Anes Jogunčić" userId="fc502efdbb86a0fe" providerId="LiveId" clId="{7B920C40-3AA2-4EE6-B475-ADE77087000F}" dt="2021-10-26T10:35:55.338" v="12" actId="14100"/>
        <pc:sldMkLst>
          <pc:docMk/>
          <pc:sldMk cId="706963243" sldId="333"/>
        </pc:sldMkLst>
        <pc:spChg chg="mod">
          <ac:chgData name="Anes Jogunčić" userId="fc502efdbb86a0fe" providerId="LiveId" clId="{7B920C40-3AA2-4EE6-B475-ADE77087000F}" dt="2021-10-26T10:35:52.385" v="11" actId="403"/>
          <ac:spMkLst>
            <pc:docMk/>
            <pc:sldMk cId="706963243" sldId="333"/>
            <ac:spMk id="3" creationId="{7435B734-71C5-4949-AE83-F2FB52D56966}"/>
          </ac:spMkLst>
        </pc:spChg>
        <pc:picChg chg="mod">
          <ac:chgData name="Anes Jogunčić" userId="fc502efdbb86a0fe" providerId="LiveId" clId="{7B920C40-3AA2-4EE6-B475-ADE77087000F}" dt="2021-10-26T10:35:55.338" v="12" actId="14100"/>
          <ac:picMkLst>
            <pc:docMk/>
            <pc:sldMk cId="706963243" sldId="333"/>
            <ac:picMk id="5" creationId="{5FEEDB37-73B7-4AE7-A844-00A651F918F3}"/>
          </ac:picMkLst>
        </pc:picChg>
      </pc:sldChg>
    </pc:docChg>
  </pc:docChgLst>
  <pc:docChgLst>
    <pc:chgData name="aida pošković-bajraktarević" userId="2916d065df8cc24f" providerId="LiveId" clId="{425FD4E4-DBC1-42CB-8E5A-8FD27D14863F}"/>
    <pc:docChg chg="undo custSel addSld delSld modSld">
      <pc:chgData name="aida pošković-bajraktarević" userId="2916d065df8cc24f" providerId="LiveId" clId="{425FD4E4-DBC1-42CB-8E5A-8FD27D14863F}" dt="2021-10-14T11:21:04.677" v="6178" actId="14100"/>
      <pc:docMkLst>
        <pc:docMk/>
      </pc:docMkLst>
      <pc:sldChg chg="modSp mod">
        <pc:chgData name="aida pošković-bajraktarević" userId="2916d065df8cc24f" providerId="LiveId" clId="{425FD4E4-DBC1-42CB-8E5A-8FD27D14863F}" dt="2021-10-13T07:55:24.260" v="4465" actId="2711"/>
        <pc:sldMkLst>
          <pc:docMk/>
          <pc:sldMk cId="895915843" sldId="266"/>
        </pc:sldMkLst>
        <pc:spChg chg="mod">
          <ac:chgData name="aida pošković-bajraktarević" userId="2916d065df8cc24f" providerId="LiveId" clId="{425FD4E4-DBC1-42CB-8E5A-8FD27D14863F}" dt="2021-10-13T07:55:24.260" v="4465" actId="2711"/>
          <ac:spMkLst>
            <pc:docMk/>
            <pc:sldMk cId="895915843" sldId="266"/>
            <ac:spMk id="3" creationId="{255E1F2F-E259-4EA8-9FFD-3A10AF541859}"/>
          </ac:spMkLst>
        </pc:spChg>
      </pc:sldChg>
      <pc:sldChg chg="del">
        <pc:chgData name="aida pošković-bajraktarević" userId="2916d065df8cc24f" providerId="LiveId" clId="{425FD4E4-DBC1-42CB-8E5A-8FD27D14863F}" dt="2021-09-21T10:28:35.424" v="163" actId="2696"/>
        <pc:sldMkLst>
          <pc:docMk/>
          <pc:sldMk cId="265522590" sldId="308"/>
        </pc:sldMkLst>
      </pc:sldChg>
      <pc:sldChg chg="modSp new mod">
        <pc:chgData name="aida pošković-bajraktarević" userId="2916d065df8cc24f" providerId="LiveId" clId="{425FD4E4-DBC1-42CB-8E5A-8FD27D14863F}" dt="2021-10-13T07:55:44.459" v="4466" actId="2711"/>
        <pc:sldMkLst>
          <pc:docMk/>
          <pc:sldMk cId="949384703" sldId="309"/>
        </pc:sldMkLst>
        <pc:spChg chg="mod">
          <ac:chgData name="aida pošković-bajraktarević" userId="2916d065df8cc24f" providerId="LiveId" clId="{425FD4E4-DBC1-42CB-8E5A-8FD27D14863F}" dt="2021-09-21T10:25:42.649" v="43" actId="20577"/>
          <ac:spMkLst>
            <pc:docMk/>
            <pc:sldMk cId="949384703" sldId="309"/>
            <ac:spMk id="2" creationId="{854083B6-893A-4AF9-BAA3-873BFB3B430C}"/>
          </ac:spMkLst>
        </pc:spChg>
        <pc:spChg chg="mod">
          <ac:chgData name="aida pošković-bajraktarević" userId="2916d065df8cc24f" providerId="LiveId" clId="{425FD4E4-DBC1-42CB-8E5A-8FD27D14863F}" dt="2021-10-13T07:55:44.459" v="4466" actId="2711"/>
          <ac:spMkLst>
            <pc:docMk/>
            <pc:sldMk cId="949384703" sldId="309"/>
            <ac:spMk id="3" creationId="{7D9CF433-041A-4869-9571-6A4111E0CBAA}"/>
          </ac:spMkLst>
        </pc:spChg>
      </pc:sldChg>
      <pc:sldChg chg="modSp del mod">
        <pc:chgData name="aida pošković-bajraktarević" userId="2916d065df8cc24f" providerId="LiveId" clId="{425FD4E4-DBC1-42CB-8E5A-8FD27D14863F}" dt="2021-09-21T10:25:29.593" v="25" actId="2696"/>
        <pc:sldMkLst>
          <pc:docMk/>
          <pc:sldMk cId="3872221289" sldId="309"/>
        </pc:sldMkLst>
        <pc:spChg chg="mod">
          <ac:chgData name="aida pošković-bajraktarević" userId="2916d065df8cc24f" providerId="LiveId" clId="{425FD4E4-DBC1-42CB-8E5A-8FD27D14863F}" dt="2021-09-21T10:25:15.963" v="24" actId="20577"/>
          <ac:spMkLst>
            <pc:docMk/>
            <pc:sldMk cId="3872221289" sldId="309"/>
            <ac:spMk id="2" creationId="{50703E7B-B39E-4610-8706-4C8566EA8317}"/>
          </ac:spMkLst>
        </pc:spChg>
      </pc:sldChg>
      <pc:sldChg chg="addSp delSp modSp new mod">
        <pc:chgData name="aida pošković-bajraktarević" userId="2916d065df8cc24f" providerId="LiveId" clId="{425FD4E4-DBC1-42CB-8E5A-8FD27D14863F}" dt="2021-10-14T11:21:04.677" v="6178" actId="14100"/>
        <pc:sldMkLst>
          <pc:docMk/>
          <pc:sldMk cId="1651108788" sldId="310"/>
        </pc:sldMkLst>
        <pc:spChg chg="mod">
          <ac:chgData name="aida pošković-bajraktarević" userId="2916d065df8cc24f" providerId="LiveId" clId="{425FD4E4-DBC1-42CB-8E5A-8FD27D14863F}" dt="2021-09-21T10:29:07.618" v="195" actId="20577"/>
          <ac:spMkLst>
            <pc:docMk/>
            <pc:sldMk cId="1651108788" sldId="310"/>
            <ac:spMk id="2" creationId="{22A3DB56-A2DD-4E54-B339-F6CD0A372CE8}"/>
          </ac:spMkLst>
        </pc:spChg>
        <pc:spChg chg="del mod">
          <ac:chgData name="aida pošković-bajraktarević" userId="2916d065df8cc24f" providerId="LiveId" clId="{425FD4E4-DBC1-42CB-8E5A-8FD27D14863F}" dt="2021-09-22T07:08:47.886" v="1296"/>
          <ac:spMkLst>
            <pc:docMk/>
            <pc:sldMk cId="1651108788" sldId="310"/>
            <ac:spMk id="3" creationId="{47D15D02-5CF3-4D34-80B8-41717F99B1F7}"/>
          </ac:spMkLst>
        </pc:spChg>
        <pc:spChg chg="add del mod">
          <ac:chgData name="aida pošković-bajraktarević" userId="2916d065df8cc24f" providerId="LiveId" clId="{425FD4E4-DBC1-42CB-8E5A-8FD27D14863F}" dt="2021-09-22T07:11:11.981" v="1302"/>
          <ac:spMkLst>
            <pc:docMk/>
            <pc:sldMk cId="1651108788" sldId="310"/>
            <ac:spMk id="6" creationId="{2104E79D-5481-4E44-AB33-083E69C22EC4}"/>
          </ac:spMkLst>
        </pc:spChg>
        <pc:graphicFrameChg chg="add del mod modGraphic">
          <ac:chgData name="aida pošković-bajraktarević" userId="2916d065df8cc24f" providerId="LiveId" clId="{425FD4E4-DBC1-42CB-8E5A-8FD27D14863F}" dt="2021-09-22T07:10:57.450" v="1301" actId="21"/>
          <ac:graphicFrameMkLst>
            <pc:docMk/>
            <pc:sldMk cId="1651108788" sldId="310"/>
            <ac:graphicFrameMk id="4" creationId="{81C1F6D5-F9D3-4EBD-A963-635DE3D17023}"/>
          </ac:graphicFrameMkLst>
        </pc:graphicFrameChg>
        <pc:graphicFrameChg chg="add mod modGraphic">
          <ac:chgData name="aida pošković-bajraktarević" userId="2916d065df8cc24f" providerId="LiveId" clId="{425FD4E4-DBC1-42CB-8E5A-8FD27D14863F}" dt="2021-10-14T11:21:04.677" v="6178" actId="14100"/>
          <ac:graphicFrameMkLst>
            <pc:docMk/>
            <pc:sldMk cId="1651108788" sldId="310"/>
            <ac:graphicFrameMk id="7" creationId="{9E072069-EC4F-4838-BA81-B832E9CB6BCF}"/>
          </ac:graphicFrameMkLst>
        </pc:graphicFrameChg>
      </pc:sldChg>
      <pc:sldChg chg="modSp new mod">
        <pc:chgData name="aida pošković-bajraktarević" userId="2916d065df8cc24f" providerId="LiveId" clId="{425FD4E4-DBC1-42CB-8E5A-8FD27D14863F}" dt="2021-10-14T07:22:34.218" v="6116" actId="20577"/>
        <pc:sldMkLst>
          <pc:docMk/>
          <pc:sldMk cId="4219646970" sldId="311"/>
        </pc:sldMkLst>
        <pc:spChg chg="mod">
          <ac:chgData name="aida pošković-bajraktarević" userId="2916d065df8cc24f" providerId="LiveId" clId="{425FD4E4-DBC1-42CB-8E5A-8FD27D14863F}" dt="2021-09-21T11:46:17.662" v="365" actId="20577"/>
          <ac:spMkLst>
            <pc:docMk/>
            <pc:sldMk cId="4219646970" sldId="311"/>
            <ac:spMk id="2" creationId="{8F0B0E09-1D39-4AAD-9228-088A9F2E9A75}"/>
          </ac:spMkLst>
        </pc:spChg>
        <pc:spChg chg="mod">
          <ac:chgData name="aida pošković-bajraktarević" userId="2916d065df8cc24f" providerId="LiveId" clId="{425FD4E4-DBC1-42CB-8E5A-8FD27D14863F}" dt="2021-10-14T07:22:34.218" v="6116" actId="20577"/>
          <ac:spMkLst>
            <pc:docMk/>
            <pc:sldMk cId="4219646970" sldId="311"/>
            <ac:spMk id="3" creationId="{F4F3D240-A734-4604-B53F-232581C70E7F}"/>
          </ac:spMkLst>
        </pc:spChg>
      </pc:sldChg>
      <pc:sldChg chg="modSp new mod">
        <pc:chgData name="aida pošković-bajraktarević" userId="2916d065df8cc24f" providerId="LiveId" clId="{425FD4E4-DBC1-42CB-8E5A-8FD27D14863F}" dt="2021-10-14T07:23:44.994" v="6117" actId="123"/>
        <pc:sldMkLst>
          <pc:docMk/>
          <pc:sldMk cId="2299481127" sldId="312"/>
        </pc:sldMkLst>
        <pc:spChg chg="mod">
          <ac:chgData name="aida pošković-bajraktarević" userId="2916d065df8cc24f" providerId="LiveId" clId="{425FD4E4-DBC1-42CB-8E5A-8FD27D14863F}" dt="2021-09-21T12:22:32.327" v="651"/>
          <ac:spMkLst>
            <pc:docMk/>
            <pc:sldMk cId="2299481127" sldId="312"/>
            <ac:spMk id="2" creationId="{55438E98-67C2-4116-894F-E1DDF2B47E23}"/>
          </ac:spMkLst>
        </pc:spChg>
        <pc:spChg chg="mod">
          <ac:chgData name="aida pošković-bajraktarević" userId="2916d065df8cc24f" providerId="LiveId" clId="{425FD4E4-DBC1-42CB-8E5A-8FD27D14863F}" dt="2021-10-14T07:23:44.994" v="6117" actId="123"/>
          <ac:spMkLst>
            <pc:docMk/>
            <pc:sldMk cId="2299481127" sldId="312"/>
            <ac:spMk id="3" creationId="{47CECD27-C383-462A-A702-D12307A5D8F7}"/>
          </ac:spMkLst>
        </pc:spChg>
      </pc:sldChg>
      <pc:sldChg chg="modSp new del mod">
        <pc:chgData name="aida pošković-bajraktarević" userId="2916d065df8cc24f" providerId="LiveId" clId="{425FD4E4-DBC1-42CB-8E5A-8FD27D14863F}" dt="2021-09-21T13:31:00.636" v="1292" actId="2696"/>
        <pc:sldMkLst>
          <pc:docMk/>
          <pc:sldMk cId="1031321350" sldId="313"/>
        </pc:sldMkLst>
        <pc:spChg chg="mod">
          <ac:chgData name="aida pošković-bajraktarević" userId="2916d065df8cc24f" providerId="LiveId" clId="{425FD4E4-DBC1-42CB-8E5A-8FD27D14863F}" dt="2021-09-21T13:02:00.812" v="1078"/>
          <ac:spMkLst>
            <pc:docMk/>
            <pc:sldMk cId="1031321350" sldId="313"/>
            <ac:spMk id="2" creationId="{CC533352-0F87-46A0-B5D1-B37C633736BB}"/>
          </ac:spMkLst>
        </pc:spChg>
        <pc:spChg chg="mod">
          <ac:chgData name="aida pošković-bajraktarević" userId="2916d065df8cc24f" providerId="LiveId" clId="{425FD4E4-DBC1-42CB-8E5A-8FD27D14863F}" dt="2021-09-21T13:27:31.269" v="1249" actId="20578"/>
          <ac:spMkLst>
            <pc:docMk/>
            <pc:sldMk cId="1031321350" sldId="313"/>
            <ac:spMk id="3" creationId="{428FBF91-108E-4DDC-808B-5AA76EC42AA6}"/>
          </ac:spMkLst>
        </pc:spChg>
      </pc:sldChg>
      <pc:sldChg chg="modSp new mod">
        <pc:chgData name="aida pošković-bajraktarević" userId="2916d065df8cc24f" providerId="LiveId" clId="{425FD4E4-DBC1-42CB-8E5A-8FD27D14863F}" dt="2021-10-13T07:56:49.587" v="4472" actId="27636"/>
        <pc:sldMkLst>
          <pc:docMk/>
          <pc:sldMk cId="1138302611" sldId="314"/>
        </pc:sldMkLst>
        <pc:spChg chg="mod">
          <ac:chgData name="aida pošković-bajraktarević" userId="2916d065df8cc24f" providerId="LiveId" clId="{425FD4E4-DBC1-42CB-8E5A-8FD27D14863F}" dt="2021-09-21T13:27:26.464" v="1248"/>
          <ac:spMkLst>
            <pc:docMk/>
            <pc:sldMk cId="1138302611" sldId="314"/>
            <ac:spMk id="2" creationId="{E05658DE-6ED5-459D-9E6D-87892A510847}"/>
          </ac:spMkLst>
        </pc:spChg>
        <pc:spChg chg="mod">
          <ac:chgData name="aida pošković-bajraktarević" userId="2916d065df8cc24f" providerId="LiveId" clId="{425FD4E4-DBC1-42CB-8E5A-8FD27D14863F}" dt="2021-10-13T07:56:49.585" v="4471" actId="27636"/>
          <ac:spMkLst>
            <pc:docMk/>
            <pc:sldMk cId="1138302611" sldId="314"/>
            <ac:spMk id="3" creationId="{16D215A4-3873-4D7C-8987-62B62724E4CD}"/>
          </ac:spMkLst>
        </pc:spChg>
        <pc:spChg chg="mod">
          <ac:chgData name="aida pošković-bajraktarević" userId="2916d065df8cc24f" providerId="LiveId" clId="{425FD4E4-DBC1-42CB-8E5A-8FD27D14863F}" dt="2021-10-13T07:56:49.587" v="4472" actId="27636"/>
          <ac:spMkLst>
            <pc:docMk/>
            <pc:sldMk cId="1138302611" sldId="314"/>
            <ac:spMk id="4" creationId="{9C9B69D2-E026-4799-B8B7-65D3A5BC634C}"/>
          </ac:spMkLst>
        </pc:spChg>
      </pc:sldChg>
      <pc:sldChg chg="modSp new mod">
        <pc:chgData name="aida pošković-bajraktarević" userId="2916d065df8cc24f" providerId="LiveId" clId="{425FD4E4-DBC1-42CB-8E5A-8FD27D14863F}" dt="2021-10-14T07:31:00.991" v="6133" actId="20577"/>
        <pc:sldMkLst>
          <pc:docMk/>
          <pc:sldMk cId="3663832617" sldId="315"/>
        </pc:sldMkLst>
        <pc:spChg chg="mod">
          <ac:chgData name="aida pošković-bajraktarević" userId="2916d065df8cc24f" providerId="LiveId" clId="{425FD4E4-DBC1-42CB-8E5A-8FD27D14863F}" dt="2021-09-22T07:29:07.119" v="1338" actId="20577"/>
          <ac:spMkLst>
            <pc:docMk/>
            <pc:sldMk cId="3663832617" sldId="315"/>
            <ac:spMk id="2" creationId="{F77ECE98-29E4-4156-A1D0-E463C65240BB}"/>
          </ac:spMkLst>
        </pc:spChg>
        <pc:spChg chg="mod">
          <ac:chgData name="aida pošković-bajraktarević" userId="2916d065df8cc24f" providerId="LiveId" clId="{425FD4E4-DBC1-42CB-8E5A-8FD27D14863F}" dt="2021-10-14T07:31:00.991" v="6133" actId="20577"/>
          <ac:spMkLst>
            <pc:docMk/>
            <pc:sldMk cId="3663832617" sldId="315"/>
            <ac:spMk id="3" creationId="{D58108A3-A7C0-4D41-8948-D9D55E0993FD}"/>
          </ac:spMkLst>
        </pc:spChg>
      </pc:sldChg>
      <pc:sldChg chg="modSp new mod">
        <pc:chgData name="aida pošković-bajraktarević" userId="2916d065df8cc24f" providerId="LiveId" clId="{425FD4E4-DBC1-42CB-8E5A-8FD27D14863F}" dt="2021-10-13T07:57:26.989" v="4474" actId="2711"/>
        <pc:sldMkLst>
          <pc:docMk/>
          <pc:sldMk cId="2430170348" sldId="316"/>
        </pc:sldMkLst>
        <pc:spChg chg="mod">
          <ac:chgData name="aida pošković-bajraktarević" userId="2916d065df8cc24f" providerId="LiveId" clId="{425FD4E4-DBC1-42CB-8E5A-8FD27D14863F}" dt="2021-09-22T07:55:00.770" v="1557"/>
          <ac:spMkLst>
            <pc:docMk/>
            <pc:sldMk cId="2430170348" sldId="316"/>
            <ac:spMk id="2" creationId="{2AEE476C-C7A9-4DCA-B60B-9ECF533334E5}"/>
          </ac:spMkLst>
        </pc:spChg>
        <pc:spChg chg="mod">
          <ac:chgData name="aida pošković-bajraktarević" userId="2916d065df8cc24f" providerId="LiveId" clId="{425FD4E4-DBC1-42CB-8E5A-8FD27D14863F}" dt="2021-10-13T07:57:26.989" v="4474" actId="2711"/>
          <ac:spMkLst>
            <pc:docMk/>
            <pc:sldMk cId="2430170348" sldId="316"/>
            <ac:spMk id="3" creationId="{1EBD818D-137A-40C5-93EB-DC1241AE798F}"/>
          </ac:spMkLst>
        </pc:spChg>
      </pc:sldChg>
      <pc:sldChg chg="modSp new del mod">
        <pc:chgData name="aida pošković-bajraktarević" userId="2916d065df8cc24f" providerId="LiveId" clId="{425FD4E4-DBC1-42CB-8E5A-8FD27D14863F}" dt="2021-09-22T09:44:52.928" v="1798" actId="2696"/>
        <pc:sldMkLst>
          <pc:docMk/>
          <pc:sldMk cId="1502160064" sldId="317"/>
        </pc:sldMkLst>
        <pc:spChg chg="mod">
          <ac:chgData name="aida pošković-bajraktarević" userId="2916d065df8cc24f" providerId="LiveId" clId="{425FD4E4-DBC1-42CB-8E5A-8FD27D14863F}" dt="2021-09-22T09:44:37.718" v="1797"/>
          <ac:spMkLst>
            <pc:docMk/>
            <pc:sldMk cId="1502160064" sldId="317"/>
            <ac:spMk id="2" creationId="{BC62A614-F5B6-4C90-8EB4-A3FE9E8CF249}"/>
          </ac:spMkLst>
        </pc:spChg>
      </pc:sldChg>
      <pc:sldChg chg="modSp new mod">
        <pc:chgData name="aida pošković-bajraktarević" userId="2916d065df8cc24f" providerId="LiveId" clId="{425FD4E4-DBC1-42CB-8E5A-8FD27D14863F}" dt="2021-10-13T07:58:13.944" v="4476" actId="2711"/>
        <pc:sldMkLst>
          <pc:docMk/>
          <pc:sldMk cId="2290685084" sldId="317"/>
        </pc:sldMkLst>
        <pc:spChg chg="mod">
          <ac:chgData name="aida pošković-bajraktarević" userId="2916d065df8cc24f" providerId="LiveId" clId="{425FD4E4-DBC1-42CB-8E5A-8FD27D14863F}" dt="2021-09-22T09:45:17.193" v="1800"/>
          <ac:spMkLst>
            <pc:docMk/>
            <pc:sldMk cId="2290685084" sldId="317"/>
            <ac:spMk id="2" creationId="{256CD2F8-60B2-473D-AB4C-467F3D7B260B}"/>
          </ac:spMkLst>
        </pc:spChg>
        <pc:spChg chg="mod">
          <ac:chgData name="aida pošković-bajraktarević" userId="2916d065df8cc24f" providerId="LiveId" clId="{425FD4E4-DBC1-42CB-8E5A-8FD27D14863F}" dt="2021-10-13T07:57:58.669" v="4475" actId="2711"/>
          <ac:spMkLst>
            <pc:docMk/>
            <pc:sldMk cId="2290685084" sldId="317"/>
            <ac:spMk id="3" creationId="{BF5F59DE-D3F4-4395-8E92-D45254020CE6}"/>
          </ac:spMkLst>
        </pc:spChg>
        <pc:spChg chg="mod">
          <ac:chgData name="aida pošković-bajraktarević" userId="2916d065df8cc24f" providerId="LiveId" clId="{425FD4E4-DBC1-42CB-8E5A-8FD27D14863F}" dt="2021-10-13T07:58:13.944" v="4476" actId="2711"/>
          <ac:spMkLst>
            <pc:docMk/>
            <pc:sldMk cId="2290685084" sldId="317"/>
            <ac:spMk id="4" creationId="{2A48D597-C8E1-4D06-AD9F-F364CEC87D22}"/>
          </ac:spMkLst>
        </pc:spChg>
      </pc:sldChg>
      <pc:sldChg chg="modSp new mod">
        <pc:chgData name="aida pošković-bajraktarević" userId="2916d065df8cc24f" providerId="LiveId" clId="{425FD4E4-DBC1-42CB-8E5A-8FD27D14863F}" dt="2021-10-13T07:58:40.451" v="4477" actId="2711"/>
        <pc:sldMkLst>
          <pc:docMk/>
          <pc:sldMk cId="149148663" sldId="318"/>
        </pc:sldMkLst>
        <pc:spChg chg="mod">
          <ac:chgData name="aida pošković-bajraktarević" userId="2916d065df8cc24f" providerId="LiveId" clId="{425FD4E4-DBC1-42CB-8E5A-8FD27D14863F}" dt="2021-09-22T09:54:19.847" v="1905" actId="20577"/>
          <ac:spMkLst>
            <pc:docMk/>
            <pc:sldMk cId="149148663" sldId="318"/>
            <ac:spMk id="2" creationId="{D363B931-5103-404D-8CBC-5B94507E0738}"/>
          </ac:spMkLst>
        </pc:spChg>
        <pc:spChg chg="mod">
          <ac:chgData name="aida pošković-bajraktarević" userId="2916d065df8cc24f" providerId="LiveId" clId="{425FD4E4-DBC1-42CB-8E5A-8FD27D14863F}" dt="2021-10-13T07:58:40.451" v="4477" actId="2711"/>
          <ac:spMkLst>
            <pc:docMk/>
            <pc:sldMk cId="149148663" sldId="318"/>
            <ac:spMk id="3" creationId="{82F9D9DB-ADAA-4364-8D5D-CDA2F508B58C}"/>
          </ac:spMkLst>
        </pc:spChg>
      </pc:sldChg>
      <pc:sldChg chg="modSp new mod">
        <pc:chgData name="aida pošković-bajraktarević" userId="2916d065df8cc24f" providerId="LiveId" clId="{425FD4E4-DBC1-42CB-8E5A-8FD27D14863F}" dt="2021-10-13T07:59:07.121" v="4478" actId="2711"/>
        <pc:sldMkLst>
          <pc:docMk/>
          <pc:sldMk cId="1089445997" sldId="319"/>
        </pc:sldMkLst>
        <pc:spChg chg="mod">
          <ac:chgData name="aida pošković-bajraktarević" userId="2916d065df8cc24f" providerId="LiveId" clId="{425FD4E4-DBC1-42CB-8E5A-8FD27D14863F}" dt="2021-09-22T09:59:12.369" v="1920"/>
          <ac:spMkLst>
            <pc:docMk/>
            <pc:sldMk cId="1089445997" sldId="319"/>
            <ac:spMk id="2" creationId="{A8607CFF-549F-4FDE-B188-C5A60C43BCEE}"/>
          </ac:spMkLst>
        </pc:spChg>
        <pc:spChg chg="mod">
          <ac:chgData name="aida pošković-bajraktarević" userId="2916d065df8cc24f" providerId="LiveId" clId="{425FD4E4-DBC1-42CB-8E5A-8FD27D14863F}" dt="2021-10-13T07:59:07.121" v="4478" actId="2711"/>
          <ac:spMkLst>
            <pc:docMk/>
            <pc:sldMk cId="1089445997" sldId="319"/>
            <ac:spMk id="3" creationId="{82F056FC-A624-400E-8E6E-E925FECDC4E0}"/>
          </ac:spMkLst>
        </pc:spChg>
      </pc:sldChg>
      <pc:sldChg chg="modSp new mod">
        <pc:chgData name="aida pošković-bajraktarević" userId="2916d065df8cc24f" providerId="LiveId" clId="{425FD4E4-DBC1-42CB-8E5A-8FD27D14863F}" dt="2021-10-13T07:59:27.458" v="4480" actId="123"/>
        <pc:sldMkLst>
          <pc:docMk/>
          <pc:sldMk cId="282673572" sldId="320"/>
        </pc:sldMkLst>
        <pc:spChg chg="mod">
          <ac:chgData name="aida pošković-bajraktarević" userId="2916d065df8cc24f" providerId="LiveId" clId="{425FD4E4-DBC1-42CB-8E5A-8FD27D14863F}" dt="2021-09-22T11:46:21.650" v="2232" actId="20577"/>
          <ac:spMkLst>
            <pc:docMk/>
            <pc:sldMk cId="282673572" sldId="320"/>
            <ac:spMk id="2" creationId="{DD43CB5E-63B5-47A9-B484-F5F471D651A1}"/>
          </ac:spMkLst>
        </pc:spChg>
        <pc:spChg chg="mod">
          <ac:chgData name="aida pošković-bajraktarević" userId="2916d065df8cc24f" providerId="LiveId" clId="{425FD4E4-DBC1-42CB-8E5A-8FD27D14863F}" dt="2021-10-13T07:59:27.458" v="4480" actId="123"/>
          <ac:spMkLst>
            <pc:docMk/>
            <pc:sldMk cId="282673572" sldId="320"/>
            <ac:spMk id="3" creationId="{A0378363-C6CF-4710-B4C4-67E38F218862}"/>
          </ac:spMkLst>
        </pc:spChg>
      </pc:sldChg>
      <pc:sldChg chg="modSp new mod">
        <pc:chgData name="aida pošković-bajraktarević" userId="2916d065df8cc24f" providerId="LiveId" clId="{425FD4E4-DBC1-42CB-8E5A-8FD27D14863F}" dt="2021-10-13T07:59:46.463" v="4481" actId="2711"/>
        <pc:sldMkLst>
          <pc:docMk/>
          <pc:sldMk cId="2483425953" sldId="321"/>
        </pc:sldMkLst>
        <pc:spChg chg="mod">
          <ac:chgData name="aida pošković-bajraktarević" userId="2916d065df8cc24f" providerId="LiveId" clId="{425FD4E4-DBC1-42CB-8E5A-8FD27D14863F}" dt="2021-09-22T11:50:34.388" v="2243"/>
          <ac:spMkLst>
            <pc:docMk/>
            <pc:sldMk cId="2483425953" sldId="321"/>
            <ac:spMk id="2" creationId="{8C13EE27-92E7-48B5-B58E-9E8FD95CF551}"/>
          </ac:spMkLst>
        </pc:spChg>
        <pc:spChg chg="mod">
          <ac:chgData name="aida pošković-bajraktarević" userId="2916d065df8cc24f" providerId="LiveId" clId="{425FD4E4-DBC1-42CB-8E5A-8FD27D14863F}" dt="2021-10-13T07:59:46.463" v="4481" actId="2711"/>
          <ac:spMkLst>
            <pc:docMk/>
            <pc:sldMk cId="2483425953" sldId="321"/>
            <ac:spMk id="3" creationId="{AFB3955F-8DA5-4DA2-82D8-AC89FC135269}"/>
          </ac:spMkLst>
        </pc:spChg>
      </pc:sldChg>
      <pc:sldChg chg="modSp new mod">
        <pc:chgData name="aida pošković-bajraktarević" userId="2916d065df8cc24f" providerId="LiveId" clId="{425FD4E4-DBC1-42CB-8E5A-8FD27D14863F}" dt="2021-10-12T11:27:47.766" v="4327" actId="2711"/>
        <pc:sldMkLst>
          <pc:docMk/>
          <pc:sldMk cId="2045062361" sldId="322"/>
        </pc:sldMkLst>
        <pc:spChg chg="mod">
          <ac:chgData name="aida pošković-bajraktarević" userId="2916d065df8cc24f" providerId="LiveId" clId="{425FD4E4-DBC1-42CB-8E5A-8FD27D14863F}" dt="2021-09-22T12:23:55.390" v="2512" actId="12"/>
          <ac:spMkLst>
            <pc:docMk/>
            <pc:sldMk cId="2045062361" sldId="322"/>
            <ac:spMk id="2" creationId="{3B76107B-D6BF-4251-9409-3A5954D59FA9}"/>
          </ac:spMkLst>
        </pc:spChg>
        <pc:spChg chg="mod">
          <ac:chgData name="aida pošković-bajraktarević" userId="2916d065df8cc24f" providerId="LiveId" clId="{425FD4E4-DBC1-42CB-8E5A-8FD27D14863F}" dt="2021-10-12T11:08:12.824" v="3868" actId="2711"/>
          <ac:spMkLst>
            <pc:docMk/>
            <pc:sldMk cId="2045062361" sldId="322"/>
            <ac:spMk id="3" creationId="{AD54CDD9-4E62-47A5-8ACA-9DF6B89A5FAF}"/>
          </ac:spMkLst>
        </pc:spChg>
        <pc:spChg chg="mod">
          <ac:chgData name="aida pošković-bajraktarević" userId="2916d065df8cc24f" providerId="LiveId" clId="{425FD4E4-DBC1-42CB-8E5A-8FD27D14863F}" dt="2021-10-12T11:27:47.766" v="4327" actId="2711"/>
          <ac:spMkLst>
            <pc:docMk/>
            <pc:sldMk cId="2045062361" sldId="322"/>
            <ac:spMk id="4" creationId="{322CC99D-6415-4E1B-A968-D5DF078627B8}"/>
          </ac:spMkLst>
        </pc:spChg>
      </pc:sldChg>
      <pc:sldChg chg="addSp delSp modSp new mod modClrScheme chgLayout">
        <pc:chgData name="aida pošković-bajraktarević" userId="2916d065df8cc24f" providerId="LiveId" clId="{425FD4E4-DBC1-42CB-8E5A-8FD27D14863F}" dt="2021-10-13T08:08:04.204" v="4744" actId="20577"/>
        <pc:sldMkLst>
          <pc:docMk/>
          <pc:sldMk cId="1412079671" sldId="323"/>
        </pc:sldMkLst>
        <pc:spChg chg="mod ord">
          <ac:chgData name="aida pošković-bajraktarević" userId="2916d065df8cc24f" providerId="LiveId" clId="{425FD4E4-DBC1-42CB-8E5A-8FD27D14863F}" dt="2021-09-24T07:53:48.704" v="2720" actId="27636"/>
          <ac:spMkLst>
            <pc:docMk/>
            <pc:sldMk cId="1412079671" sldId="323"/>
            <ac:spMk id="2" creationId="{680F0701-24EF-4E6E-A1E7-322A858CF2C4}"/>
          </ac:spMkLst>
        </pc:spChg>
        <pc:spChg chg="del">
          <ac:chgData name="aida pošković-bajraktarević" userId="2916d065df8cc24f" providerId="LiveId" clId="{425FD4E4-DBC1-42CB-8E5A-8FD27D14863F}" dt="2021-09-24T07:53:29.352" v="2717" actId="22"/>
          <ac:spMkLst>
            <pc:docMk/>
            <pc:sldMk cId="1412079671" sldId="323"/>
            <ac:spMk id="3" creationId="{FBC9B1ED-E914-4F9F-9629-AD41CF0EBEB0}"/>
          </ac:spMkLst>
        </pc:spChg>
        <pc:spChg chg="add mod ord">
          <ac:chgData name="aida pošković-bajraktarević" userId="2916d065df8cc24f" providerId="LiveId" clId="{425FD4E4-DBC1-42CB-8E5A-8FD27D14863F}" dt="2021-10-13T08:08:04.204" v="4744" actId="20577"/>
          <ac:spMkLst>
            <pc:docMk/>
            <pc:sldMk cId="1412079671" sldId="323"/>
            <ac:spMk id="6" creationId="{7D0803AE-A4E2-4C99-8CD6-ACD1D71654C0}"/>
          </ac:spMkLst>
        </pc:spChg>
        <pc:picChg chg="add mod ord">
          <ac:chgData name="aida pošković-bajraktarević" userId="2916d065df8cc24f" providerId="LiveId" clId="{425FD4E4-DBC1-42CB-8E5A-8FD27D14863F}" dt="2021-09-24T07:53:55.459" v="2722" actId="1076"/>
          <ac:picMkLst>
            <pc:docMk/>
            <pc:sldMk cId="1412079671" sldId="323"/>
            <ac:picMk id="5" creationId="{3AB0EA0C-F5DD-4D94-959B-14CE8607E98E}"/>
          </ac:picMkLst>
        </pc:picChg>
      </pc:sldChg>
      <pc:sldChg chg="addSp delSp modSp new mod">
        <pc:chgData name="aida pošković-bajraktarević" userId="2916d065df8cc24f" providerId="LiveId" clId="{425FD4E4-DBC1-42CB-8E5A-8FD27D14863F}" dt="2021-10-05T12:22:37.828" v="3527" actId="14100"/>
        <pc:sldMkLst>
          <pc:docMk/>
          <pc:sldMk cId="1581426590" sldId="324"/>
        </pc:sldMkLst>
        <pc:spChg chg="mod">
          <ac:chgData name="aida pošković-bajraktarević" userId="2916d065df8cc24f" providerId="LiveId" clId="{425FD4E4-DBC1-42CB-8E5A-8FD27D14863F}" dt="2021-09-24T08:01:36.145" v="2740" actId="20577"/>
          <ac:spMkLst>
            <pc:docMk/>
            <pc:sldMk cId="1581426590" sldId="324"/>
            <ac:spMk id="2" creationId="{4AE84EA4-3344-4BA9-B2BB-2B5C00BC5AF9}"/>
          </ac:spMkLst>
        </pc:spChg>
        <pc:spChg chg="del">
          <ac:chgData name="aida pošković-bajraktarević" userId="2916d065df8cc24f" providerId="LiveId" clId="{425FD4E4-DBC1-42CB-8E5A-8FD27D14863F}" dt="2021-10-05T12:22:18.001" v="3523" actId="22"/>
          <ac:spMkLst>
            <pc:docMk/>
            <pc:sldMk cId="1581426590" sldId="324"/>
            <ac:spMk id="3" creationId="{A64470A4-1394-49DE-A8F9-0423989868AB}"/>
          </ac:spMkLst>
        </pc:spChg>
        <pc:picChg chg="add mod ord">
          <ac:chgData name="aida pošković-bajraktarević" userId="2916d065df8cc24f" providerId="LiveId" clId="{425FD4E4-DBC1-42CB-8E5A-8FD27D14863F}" dt="2021-10-05T12:22:37.828" v="3527" actId="14100"/>
          <ac:picMkLst>
            <pc:docMk/>
            <pc:sldMk cId="1581426590" sldId="324"/>
            <ac:picMk id="5" creationId="{FC845DDA-500F-4389-B632-E335FF2CCBE6}"/>
          </ac:picMkLst>
        </pc:picChg>
      </pc:sldChg>
      <pc:sldChg chg="modSp new del mod">
        <pc:chgData name="aida pošković-bajraktarević" userId="2916d065df8cc24f" providerId="LiveId" clId="{425FD4E4-DBC1-42CB-8E5A-8FD27D14863F}" dt="2021-09-24T08:07:02.674" v="2815" actId="2696"/>
        <pc:sldMkLst>
          <pc:docMk/>
          <pc:sldMk cId="1326132275" sldId="325"/>
        </pc:sldMkLst>
        <pc:spChg chg="mod">
          <ac:chgData name="aida pošković-bajraktarević" userId="2916d065df8cc24f" providerId="LiveId" clId="{425FD4E4-DBC1-42CB-8E5A-8FD27D14863F}" dt="2021-09-24T08:05:01.830" v="2771" actId="20577"/>
          <ac:spMkLst>
            <pc:docMk/>
            <pc:sldMk cId="1326132275" sldId="325"/>
            <ac:spMk id="2" creationId="{B4636C72-ECF8-4361-BDCC-9981E281F265}"/>
          </ac:spMkLst>
        </pc:spChg>
        <pc:spChg chg="mod">
          <ac:chgData name="aida pošković-bajraktarević" userId="2916d065df8cc24f" providerId="LiveId" clId="{425FD4E4-DBC1-42CB-8E5A-8FD27D14863F}" dt="2021-09-24T08:06:27.095" v="2814" actId="20577"/>
          <ac:spMkLst>
            <pc:docMk/>
            <pc:sldMk cId="1326132275" sldId="325"/>
            <ac:spMk id="3" creationId="{2B46EBFF-D20B-471D-9FBB-9809565D7C0E}"/>
          </ac:spMkLst>
        </pc:spChg>
      </pc:sldChg>
      <pc:sldChg chg="modSp new mod">
        <pc:chgData name="aida pošković-bajraktarević" userId="2916d065df8cc24f" providerId="LiveId" clId="{425FD4E4-DBC1-42CB-8E5A-8FD27D14863F}" dt="2021-10-13T12:20:16.586" v="5668" actId="20577"/>
        <pc:sldMkLst>
          <pc:docMk/>
          <pc:sldMk cId="2083210983" sldId="325"/>
        </pc:sldMkLst>
        <pc:spChg chg="mod">
          <ac:chgData name="aida pošković-bajraktarević" userId="2916d065df8cc24f" providerId="LiveId" clId="{425FD4E4-DBC1-42CB-8E5A-8FD27D14863F}" dt="2021-10-05T08:55:35.909" v="3249" actId="20577"/>
          <ac:spMkLst>
            <pc:docMk/>
            <pc:sldMk cId="2083210983" sldId="325"/>
            <ac:spMk id="2" creationId="{DA62BF71-5F5C-4926-9EE6-8C42BA3306B7}"/>
          </ac:spMkLst>
        </pc:spChg>
        <pc:spChg chg="mod">
          <ac:chgData name="aida pošković-bajraktarević" userId="2916d065df8cc24f" providerId="LiveId" clId="{425FD4E4-DBC1-42CB-8E5A-8FD27D14863F}" dt="2021-10-13T12:19:51.059" v="5665" actId="2711"/>
          <ac:spMkLst>
            <pc:docMk/>
            <pc:sldMk cId="2083210983" sldId="325"/>
            <ac:spMk id="3" creationId="{816BA0E0-0E52-48D1-80A6-CA46E4A5A4D3}"/>
          </ac:spMkLst>
        </pc:spChg>
        <pc:spChg chg="mod">
          <ac:chgData name="aida pošković-bajraktarević" userId="2916d065df8cc24f" providerId="LiveId" clId="{425FD4E4-DBC1-42CB-8E5A-8FD27D14863F}" dt="2021-10-13T12:20:16.586" v="5668" actId="20577"/>
          <ac:spMkLst>
            <pc:docMk/>
            <pc:sldMk cId="2083210983" sldId="325"/>
            <ac:spMk id="4" creationId="{7FAADA88-0800-428A-9596-8DD9E7549CBC}"/>
          </ac:spMkLst>
        </pc:spChg>
      </pc:sldChg>
      <pc:sldChg chg="addSp modSp new mod">
        <pc:chgData name="aida pošković-bajraktarević" userId="2916d065df8cc24f" providerId="LiveId" clId="{425FD4E4-DBC1-42CB-8E5A-8FD27D14863F}" dt="2021-10-13T12:20:47.393" v="5672" actId="20577"/>
        <pc:sldMkLst>
          <pc:docMk/>
          <pc:sldMk cId="1191057122" sldId="326"/>
        </pc:sldMkLst>
        <pc:spChg chg="mod">
          <ac:chgData name="aida pošković-bajraktarević" userId="2916d065df8cc24f" providerId="LiveId" clId="{425FD4E4-DBC1-42CB-8E5A-8FD27D14863F}" dt="2021-10-05T09:06:24.959" v="3313"/>
          <ac:spMkLst>
            <pc:docMk/>
            <pc:sldMk cId="1191057122" sldId="326"/>
            <ac:spMk id="2" creationId="{F36F7A98-E74B-4EB6-9902-E0E135E1D6C9}"/>
          </ac:spMkLst>
        </pc:spChg>
        <pc:spChg chg="mod">
          <ac:chgData name="aida pošković-bajraktarević" userId="2916d065df8cc24f" providerId="LiveId" clId="{425FD4E4-DBC1-42CB-8E5A-8FD27D14863F}" dt="2021-10-13T12:20:34.487" v="5669" actId="2711"/>
          <ac:spMkLst>
            <pc:docMk/>
            <pc:sldMk cId="1191057122" sldId="326"/>
            <ac:spMk id="3" creationId="{E06B5D57-7681-41E7-935F-32B307342FCF}"/>
          </ac:spMkLst>
        </pc:spChg>
        <pc:spChg chg="mod">
          <ac:chgData name="aida pošković-bajraktarević" userId="2916d065df8cc24f" providerId="LiveId" clId="{425FD4E4-DBC1-42CB-8E5A-8FD27D14863F}" dt="2021-10-13T12:20:47.393" v="5672" actId="20577"/>
          <ac:spMkLst>
            <pc:docMk/>
            <pc:sldMk cId="1191057122" sldId="326"/>
            <ac:spMk id="4" creationId="{3A004F3B-A771-4EDB-A0AB-F39FA8FCFAE5}"/>
          </ac:spMkLst>
        </pc:spChg>
        <pc:picChg chg="add mod">
          <ac:chgData name="aida pošković-bajraktarević" userId="2916d065df8cc24f" providerId="LiveId" clId="{425FD4E4-DBC1-42CB-8E5A-8FD27D14863F}" dt="2021-10-06T07:19:03.356" v="3640" actId="14100"/>
          <ac:picMkLst>
            <pc:docMk/>
            <pc:sldMk cId="1191057122" sldId="326"/>
            <ac:picMk id="6" creationId="{E5DC30A3-8D54-4F95-9FC6-4D5DC9CC56B8}"/>
          </ac:picMkLst>
        </pc:picChg>
      </pc:sldChg>
      <pc:sldChg chg="modSp new del mod">
        <pc:chgData name="aida pošković-bajraktarević" userId="2916d065df8cc24f" providerId="LiveId" clId="{425FD4E4-DBC1-42CB-8E5A-8FD27D14863F}" dt="2021-10-05T09:06:06.340" v="3311" actId="2696"/>
        <pc:sldMkLst>
          <pc:docMk/>
          <pc:sldMk cId="4026893416" sldId="326"/>
        </pc:sldMkLst>
        <pc:spChg chg="mod">
          <ac:chgData name="aida pošković-bajraktarević" userId="2916d065df8cc24f" providerId="LiveId" clId="{425FD4E4-DBC1-42CB-8E5A-8FD27D14863F}" dt="2021-10-05T08:56:55.778" v="3251"/>
          <ac:spMkLst>
            <pc:docMk/>
            <pc:sldMk cId="4026893416" sldId="326"/>
            <ac:spMk id="2" creationId="{2E00082A-DBF4-4C29-9660-DB17531D8281}"/>
          </ac:spMkLst>
        </pc:spChg>
        <pc:spChg chg="mod">
          <ac:chgData name="aida pošković-bajraktarević" userId="2916d065df8cc24f" providerId="LiveId" clId="{425FD4E4-DBC1-42CB-8E5A-8FD27D14863F}" dt="2021-10-05T09:06:02.049" v="3310" actId="20577"/>
          <ac:spMkLst>
            <pc:docMk/>
            <pc:sldMk cId="4026893416" sldId="326"/>
            <ac:spMk id="3" creationId="{E5E08022-7DCE-49C3-B1AB-F7C076E49FE2}"/>
          </ac:spMkLst>
        </pc:spChg>
      </pc:sldChg>
      <pc:sldChg chg="addSp delSp modSp new mod">
        <pc:chgData name="aida pošković-bajraktarević" userId="2916d065df8cc24f" providerId="LiveId" clId="{425FD4E4-DBC1-42CB-8E5A-8FD27D14863F}" dt="2021-10-12T11:10:59.015" v="3880" actId="14100"/>
        <pc:sldMkLst>
          <pc:docMk/>
          <pc:sldMk cId="1864312315" sldId="327"/>
        </pc:sldMkLst>
        <pc:spChg chg="mod">
          <ac:chgData name="aida pošković-bajraktarević" userId="2916d065df8cc24f" providerId="LiveId" clId="{425FD4E4-DBC1-42CB-8E5A-8FD27D14863F}" dt="2021-10-08T12:09:14.918" v="3732" actId="20577"/>
          <ac:spMkLst>
            <pc:docMk/>
            <pc:sldMk cId="1864312315" sldId="327"/>
            <ac:spMk id="2" creationId="{28837FB0-0193-4C66-8732-3C07BB6439F4}"/>
          </ac:spMkLst>
        </pc:spChg>
        <pc:spChg chg="mod">
          <ac:chgData name="aida pošković-bajraktarević" userId="2916d065df8cc24f" providerId="LiveId" clId="{425FD4E4-DBC1-42CB-8E5A-8FD27D14863F}" dt="2021-10-08T12:09:22.617" v="3775" actId="20577"/>
          <ac:spMkLst>
            <pc:docMk/>
            <pc:sldMk cId="1864312315" sldId="327"/>
            <ac:spMk id="3" creationId="{D6051E5F-4048-48E8-8820-9800D077DBC1}"/>
          </ac:spMkLst>
        </pc:spChg>
        <pc:spChg chg="add del">
          <ac:chgData name="aida pošković-bajraktarević" userId="2916d065df8cc24f" providerId="LiveId" clId="{425FD4E4-DBC1-42CB-8E5A-8FD27D14863F}" dt="2021-10-08T12:14:13.257" v="3798" actId="22"/>
          <ac:spMkLst>
            <pc:docMk/>
            <pc:sldMk cId="1864312315" sldId="327"/>
            <ac:spMk id="8" creationId="{457C9475-3F45-4853-8AEB-26109974B35A}"/>
          </ac:spMkLst>
        </pc:spChg>
        <pc:graphicFrameChg chg="add del mod modGraphic">
          <ac:chgData name="aida pošković-bajraktarević" userId="2916d065df8cc24f" providerId="LiveId" clId="{425FD4E4-DBC1-42CB-8E5A-8FD27D14863F}" dt="2021-10-08T12:10:48.898" v="3781"/>
          <ac:graphicFrameMkLst>
            <pc:docMk/>
            <pc:sldMk cId="1864312315" sldId="327"/>
            <ac:graphicFrameMk id="4" creationId="{3D29F665-7421-4309-9AAE-B77C0D4C86EC}"/>
          </ac:graphicFrameMkLst>
        </pc:graphicFrameChg>
        <pc:graphicFrameChg chg="add del mod">
          <ac:chgData name="aida pošković-bajraktarević" userId="2916d065df8cc24f" providerId="LiveId" clId="{425FD4E4-DBC1-42CB-8E5A-8FD27D14863F}" dt="2021-10-08T12:11:54.952" v="3791"/>
          <ac:graphicFrameMkLst>
            <pc:docMk/>
            <pc:sldMk cId="1864312315" sldId="327"/>
            <ac:graphicFrameMk id="5" creationId="{46E59772-1986-42DD-95B8-64BD5D9A010F}"/>
          </ac:graphicFrameMkLst>
        </pc:graphicFrameChg>
        <pc:graphicFrameChg chg="add del mod modGraphic">
          <ac:chgData name="aida pošković-bajraktarević" userId="2916d065df8cc24f" providerId="LiveId" clId="{425FD4E4-DBC1-42CB-8E5A-8FD27D14863F}" dt="2021-10-08T12:13:02.697" v="3795"/>
          <ac:graphicFrameMkLst>
            <pc:docMk/>
            <pc:sldMk cId="1864312315" sldId="327"/>
            <ac:graphicFrameMk id="6" creationId="{F12F3246-BF10-4203-829D-CF47ED42CE3C}"/>
          </ac:graphicFrameMkLst>
        </pc:graphicFrameChg>
        <pc:graphicFrameChg chg="add mod modGraphic">
          <ac:chgData name="aida pošković-bajraktarević" userId="2916d065df8cc24f" providerId="LiveId" clId="{425FD4E4-DBC1-42CB-8E5A-8FD27D14863F}" dt="2021-10-12T11:10:59.015" v="3880" actId="14100"/>
          <ac:graphicFrameMkLst>
            <pc:docMk/>
            <pc:sldMk cId="1864312315" sldId="327"/>
            <ac:graphicFrameMk id="9" creationId="{4509B557-65DA-4D05-B3A6-50F9D1D0D10C}"/>
          </ac:graphicFrameMkLst>
        </pc:graphicFrameChg>
      </pc:sldChg>
      <pc:sldChg chg="addSp delSp modSp new mod">
        <pc:chgData name="aida pošković-bajraktarević" userId="2916d065df8cc24f" providerId="LiveId" clId="{425FD4E4-DBC1-42CB-8E5A-8FD27D14863F}" dt="2021-10-12T11:12:30.524" v="3910" actId="14100"/>
        <pc:sldMkLst>
          <pc:docMk/>
          <pc:sldMk cId="2000501660" sldId="328"/>
        </pc:sldMkLst>
        <pc:spChg chg="mod">
          <ac:chgData name="aida pošković-bajraktarević" userId="2916d065df8cc24f" providerId="LiveId" clId="{425FD4E4-DBC1-42CB-8E5A-8FD27D14863F}" dt="2021-10-12T11:12:24.223" v="3908" actId="14100"/>
          <ac:spMkLst>
            <pc:docMk/>
            <pc:sldMk cId="2000501660" sldId="328"/>
            <ac:spMk id="2" creationId="{AAFF5606-7BD7-48F5-A414-FF192E52666A}"/>
          </ac:spMkLst>
        </pc:spChg>
        <pc:spChg chg="add del">
          <ac:chgData name="aida pošković-bajraktarević" userId="2916d065df8cc24f" providerId="LiveId" clId="{425FD4E4-DBC1-42CB-8E5A-8FD27D14863F}" dt="2021-10-12T11:11:20.423" v="3882" actId="478"/>
          <ac:spMkLst>
            <pc:docMk/>
            <pc:sldMk cId="2000501660" sldId="328"/>
            <ac:spMk id="3" creationId="{610FCAD5-6528-45A9-83E4-D969A6ACDE7B}"/>
          </ac:spMkLst>
        </pc:spChg>
        <pc:graphicFrameChg chg="add del mod modGraphic">
          <ac:chgData name="aida pošković-bajraktarević" userId="2916d065df8cc24f" providerId="LiveId" clId="{425FD4E4-DBC1-42CB-8E5A-8FD27D14863F}" dt="2021-10-08T12:16:26.729" v="3808"/>
          <ac:graphicFrameMkLst>
            <pc:docMk/>
            <pc:sldMk cId="2000501660" sldId="328"/>
            <ac:graphicFrameMk id="4" creationId="{789D72F3-F766-495F-ACF1-86ACE439EB02}"/>
          </ac:graphicFrameMkLst>
        </pc:graphicFrameChg>
        <pc:graphicFrameChg chg="add mod modGraphic">
          <ac:chgData name="aida pošković-bajraktarević" userId="2916d065df8cc24f" providerId="LiveId" clId="{425FD4E4-DBC1-42CB-8E5A-8FD27D14863F}" dt="2021-10-12T11:12:30.524" v="3910" actId="14100"/>
          <ac:graphicFrameMkLst>
            <pc:docMk/>
            <pc:sldMk cId="2000501660" sldId="328"/>
            <ac:graphicFrameMk id="4" creationId="{CE576478-71E1-4578-8916-214F030007CE}"/>
          </ac:graphicFrameMkLst>
        </pc:graphicFrameChg>
        <pc:graphicFrameChg chg="add del mod modGraphic">
          <ac:chgData name="aida pošković-bajraktarević" userId="2916d065df8cc24f" providerId="LiveId" clId="{425FD4E4-DBC1-42CB-8E5A-8FD27D14863F}" dt="2021-10-08T12:20:08.369" v="3826"/>
          <ac:graphicFrameMkLst>
            <pc:docMk/>
            <pc:sldMk cId="2000501660" sldId="328"/>
            <ac:graphicFrameMk id="6" creationId="{F3BCCD34-F4A3-4040-86FF-2034ED34524E}"/>
          </ac:graphicFrameMkLst>
        </pc:graphicFrameChg>
        <pc:graphicFrameChg chg="add del mod modGraphic">
          <ac:chgData name="aida pošković-bajraktarević" userId="2916d065df8cc24f" providerId="LiveId" clId="{425FD4E4-DBC1-42CB-8E5A-8FD27D14863F}" dt="2021-10-08T12:21:21.528" v="3830"/>
          <ac:graphicFrameMkLst>
            <pc:docMk/>
            <pc:sldMk cId="2000501660" sldId="328"/>
            <ac:graphicFrameMk id="7" creationId="{7731544A-07B0-42A4-8DD8-2BC1024BAB82}"/>
          </ac:graphicFrameMkLst>
        </pc:graphicFrameChg>
        <pc:graphicFrameChg chg="add del mod">
          <ac:chgData name="aida pošković-bajraktarević" userId="2916d065df8cc24f" providerId="LiveId" clId="{425FD4E4-DBC1-42CB-8E5A-8FD27D14863F}" dt="2021-10-12T11:11:38.423" v="3886" actId="478"/>
          <ac:graphicFrameMkLst>
            <pc:docMk/>
            <pc:sldMk cId="2000501660" sldId="328"/>
            <ac:graphicFrameMk id="8" creationId="{0571CDFA-3ED3-40D1-8619-87DC3DE05348}"/>
          </ac:graphicFrameMkLst>
        </pc:graphicFrameChg>
        <pc:picChg chg="add del mod">
          <ac:chgData name="aida pošković-bajraktarević" userId="2916d065df8cc24f" providerId="LiveId" clId="{425FD4E4-DBC1-42CB-8E5A-8FD27D14863F}" dt="2021-10-08T12:19:36.687" v="3818"/>
          <ac:picMkLst>
            <pc:docMk/>
            <pc:sldMk cId="2000501660" sldId="328"/>
            <ac:picMk id="5" creationId="{85166B75-F2B0-4201-B5BC-5C2ED69FF156}"/>
          </ac:picMkLst>
        </pc:picChg>
      </pc:sldChg>
      <pc:sldChg chg="addSp modSp new mod">
        <pc:chgData name="aida pošković-bajraktarević" userId="2916d065df8cc24f" providerId="LiveId" clId="{425FD4E4-DBC1-42CB-8E5A-8FD27D14863F}" dt="2021-10-12T11:03:19.337" v="3866" actId="14100"/>
        <pc:sldMkLst>
          <pc:docMk/>
          <pc:sldMk cId="2428120680" sldId="329"/>
        </pc:sldMkLst>
        <pc:spChg chg="mod">
          <ac:chgData name="aida pošković-bajraktarević" userId="2916d065df8cc24f" providerId="LiveId" clId="{425FD4E4-DBC1-42CB-8E5A-8FD27D14863F}" dt="2021-10-12T11:00:40.079" v="3861" actId="20577"/>
          <ac:spMkLst>
            <pc:docMk/>
            <pc:sldMk cId="2428120680" sldId="329"/>
            <ac:spMk id="2" creationId="{3A6128AE-9172-45B0-B58C-7BC7A78CD8A5}"/>
          </ac:spMkLst>
        </pc:spChg>
        <pc:picChg chg="add mod">
          <ac:chgData name="aida pošković-bajraktarević" userId="2916d065df8cc24f" providerId="LiveId" clId="{425FD4E4-DBC1-42CB-8E5A-8FD27D14863F}" dt="2021-10-12T11:03:19.337" v="3866" actId="14100"/>
          <ac:picMkLst>
            <pc:docMk/>
            <pc:sldMk cId="2428120680" sldId="329"/>
            <ac:picMk id="4" creationId="{9A0D77DC-8CD1-41B7-A6BA-AE838CEA6687}"/>
          </ac:picMkLst>
        </pc:picChg>
      </pc:sldChg>
      <pc:sldChg chg="modSp new mod">
        <pc:chgData name="aida pošković-bajraktarević" userId="2916d065df8cc24f" providerId="LiveId" clId="{425FD4E4-DBC1-42CB-8E5A-8FD27D14863F}" dt="2021-10-14T07:53:32.827" v="6177" actId="20577"/>
        <pc:sldMkLst>
          <pc:docMk/>
          <pc:sldMk cId="1624663222" sldId="330"/>
        </pc:sldMkLst>
        <pc:spChg chg="mod">
          <ac:chgData name="aida pošković-bajraktarević" userId="2916d065df8cc24f" providerId="LiveId" clId="{425FD4E4-DBC1-42CB-8E5A-8FD27D14863F}" dt="2021-10-12T11:16:42.586" v="3926" actId="20577"/>
          <ac:spMkLst>
            <pc:docMk/>
            <pc:sldMk cId="1624663222" sldId="330"/>
            <ac:spMk id="2" creationId="{934A306B-12DF-4559-AC62-65C068BC8191}"/>
          </ac:spMkLst>
        </pc:spChg>
        <pc:spChg chg="mod">
          <ac:chgData name="aida pošković-bajraktarević" userId="2916d065df8cc24f" providerId="LiveId" clId="{425FD4E4-DBC1-42CB-8E5A-8FD27D14863F}" dt="2021-10-14T07:53:32.827" v="6177" actId="20577"/>
          <ac:spMkLst>
            <pc:docMk/>
            <pc:sldMk cId="1624663222" sldId="330"/>
            <ac:spMk id="3" creationId="{2055EC67-65DB-4B5E-8B45-8BFC574058BC}"/>
          </ac:spMkLst>
        </pc:spChg>
      </pc:sldChg>
      <pc:sldChg chg="modSp new mod">
        <pc:chgData name="aida pošković-bajraktarević" userId="2916d065df8cc24f" providerId="LiveId" clId="{425FD4E4-DBC1-42CB-8E5A-8FD27D14863F}" dt="2021-10-13T08:00:23.880" v="4484" actId="2711"/>
        <pc:sldMkLst>
          <pc:docMk/>
          <pc:sldMk cId="307305881" sldId="331"/>
        </pc:sldMkLst>
        <pc:spChg chg="mod">
          <ac:chgData name="aida pošković-bajraktarević" userId="2916d065df8cc24f" providerId="LiveId" clId="{425FD4E4-DBC1-42CB-8E5A-8FD27D14863F}" dt="2021-10-12T11:23:50.226" v="3937"/>
          <ac:spMkLst>
            <pc:docMk/>
            <pc:sldMk cId="307305881" sldId="331"/>
            <ac:spMk id="2" creationId="{F22DAA42-180F-47E3-AC6F-A3829BC6DD03}"/>
          </ac:spMkLst>
        </pc:spChg>
        <pc:spChg chg="mod">
          <ac:chgData name="aida pošković-bajraktarević" userId="2916d065df8cc24f" providerId="LiveId" clId="{425FD4E4-DBC1-42CB-8E5A-8FD27D14863F}" dt="2021-10-13T08:00:23.880" v="4484" actId="2711"/>
          <ac:spMkLst>
            <pc:docMk/>
            <pc:sldMk cId="307305881" sldId="331"/>
            <ac:spMk id="3" creationId="{F8B11A4A-69E8-4076-8A87-4F6FBA908A0E}"/>
          </ac:spMkLst>
        </pc:spChg>
      </pc:sldChg>
      <pc:sldChg chg="modSp new del mod">
        <pc:chgData name="aida pošković-bajraktarević" userId="2916d065df8cc24f" providerId="LiveId" clId="{425FD4E4-DBC1-42CB-8E5A-8FD27D14863F}" dt="2021-10-13T08:01:02.792" v="4487" actId="2696"/>
        <pc:sldMkLst>
          <pc:docMk/>
          <pc:sldMk cId="303356689" sldId="332"/>
        </pc:sldMkLst>
        <pc:spChg chg="mod">
          <ac:chgData name="aida pošković-bajraktarević" userId="2916d065df8cc24f" providerId="LiveId" clId="{425FD4E4-DBC1-42CB-8E5A-8FD27D14863F}" dt="2021-10-12T11:29:22.521" v="4332"/>
          <ac:spMkLst>
            <pc:docMk/>
            <pc:sldMk cId="303356689" sldId="332"/>
            <ac:spMk id="2" creationId="{DA30063D-6A4C-4FA1-9BD1-E7B7A1DB0049}"/>
          </ac:spMkLst>
        </pc:spChg>
        <pc:spChg chg="mod">
          <ac:chgData name="aida pošković-bajraktarević" userId="2916d065df8cc24f" providerId="LiveId" clId="{425FD4E4-DBC1-42CB-8E5A-8FD27D14863F}" dt="2021-10-12T11:33:12.177" v="4460" actId="20577"/>
          <ac:spMkLst>
            <pc:docMk/>
            <pc:sldMk cId="303356689" sldId="332"/>
            <ac:spMk id="3" creationId="{B915F6C3-A6C1-4149-A608-4D0A345F6920}"/>
          </ac:spMkLst>
        </pc:spChg>
      </pc:sldChg>
      <pc:sldChg chg="modSp new del mod">
        <pc:chgData name="aida pošković-bajraktarević" userId="2916d065df8cc24f" providerId="LiveId" clId="{425FD4E4-DBC1-42CB-8E5A-8FD27D14863F}" dt="2021-10-12T11:29:05.822" v="4330" actId="2696"/>
        <pc:sldMkLst>
          <pc:docMk/>
          <pc:sldMk cId="2788166998" sldId="332"/>
        </pc:sldMkLst>
        <pc:spChg chg="mod">
          <ac:chgData name="aida pošković-bajraktarević" userId="2916d065df8cc24f" providerId="LiveId" clId="{425FD4E4-DBC1-42CB-8E5A-8FD27D14863F}" dt="2021-10-12T11:28:16.606" v="4329"/>
          <ac:spMkLst>
            <pc:docMk/>
            <pc:sldMk cId="2788166998" sldId="332"/>
            <ac:spMk id="2" creationId="{D4B8CD9F-98F6-4229-9C26-E42326A2DBF3}"/>
          </ac:spMkLst>
        </pc:spChg>
      </pc:sldChg>
      <pc:sldChg chg="addSp delSp modSp new mod">
        <pc:chgData name="aida pošković-bajraktarević" userId="2916d065df8cc24f" providerId="LiveId" clId="{425FD4E4-DBC1-42CB-8E5A-8FD27D14863F}" dt="2021-10-13T11:48:39.517" v="5598" actId="14100"/>
        <pc:sldMkLst>
          <pc:docMk/>
          <pc:sldMk cId="706963243" sldId="333"/>
        </pc:sldMkLst>
        <pc:spChg chg="mod">
          <ac:chgData name="aida pošković-bajraktarević" userId="2916d065df8cc24f" providerId="LiveId" clId="{425FD4E4-DBC1-42CB-8E5A-8FD27D14863F}" dt="2021-10-12T11:33:31.921" v="4462"/>
          <ac:spMkLst>
            <pc:docMk/>
            <pc:sldMk cId="706963243" sldId="333"/>
            <ac:spMk id="2" creationId="{BAAAEDDC-ED33-424A-9120-712BB28D0AE4}"/>
          </ac:spMkLst>
        </pc:spChg>
        <pc:spChg chg="mod">
          <ac:chgData name="aida pošković-bajraktarević" userId="2916d065df8cc24f" providerId="LiveId" clId="{425FD4E4-DBC1-42CB-8E5A-8FD27D14863F}" dt="2021-10-13T11:47:22.762" v="5591" actId="1076"/>
          <ac:spMkLst>
            <pc:docMk/>
            <pc:sldMk cId="706963243" sldId="333"/>
            <ac:spMk id="3" creationId="{7435B734-71C5-4949-AE83-F2FB52D56966}"/>
          </ac:spMkLst>
        </pc:spChg>
        <pc:picChg chg="add mod">
          <ac:chgData name="aida pošković-bajraktarević" userId="2916d065df8cc24f" providerId="LiveId" clId="{425FD4E4-DBC1-42CB-8E5A-8FD27D14863F}" dt="2021-10-13T11:48:39.517" v="5598" actId="14100"/>
          <ac:picMkLst>
            <pc:docMk/>
            <pc:sldMk cId="706963243" sldId="333"/>
            <ac:picMk id="5" creationId="{5FEEDB37-73B7-4AE7-A844-00A651F918F3}"/>
          </ac:picMkLst>
        </pc:picChg>
        <pc:picChg chg="add del mod">
          <ac:chgData name="aida pošković-bajraktarević" userId="2916d065df8cc24f" providerId="LiveId" clId="{425FD4E4-DBC1-42CB-8E5A-8FD27D14863F}" dt="2021-10-13T11:47:05.498" v="5581"/>
          <ac:picMkLst>
            <pc:docMk/>
            <pc:sldMk cId="706963243" sldId="333"/>
            <ac:picMk id="1026" creationId="{A1206882-3AC9-4C7F-8CB6-DB6DD0827838}"/>
          </ac:picMkLst>
        </pc:picChg>
        <pc:picChg chg="add del mod">
          <ac:chgData name="aida pošković-bajraktarević" userId="2916d065df8cc24f" providerId="LiveId" clId="{425FD4E4-DBC1-42CB-8E5A-8FD27D14863F}" dt="2021-10-13T11:47:23.515" v="5592"/>
          <ac:picMkLst>
            <pc:docMk/>
            <pc:sldMk cId="706963243" sldId="333"/>
            <ac:picMk id="1028" creationId="{71ADA26B-753B-4ABA-A913-B172288F6AB0}"/>
          </ac:picMkLst>
        </pc:picChg>
      </pc:sldChg>
      <pc:sldChg chg="addSp delSp modSp new mod">
        <pc:chgData name="aida pošković-bajraktarević" userId="2916d065df8cc24f" providerId="LiveId" clId="{425FD4E4-DBC1-42CB-8E5A-8FD27D14863F}" dt="2021-10-13T11:19:03.130" v="5044" actId="20577"/>
        <pc:sldMkLst>
          <pc:docMk/>
          <pc:sldMk cId="3184909409" sldId="334"/>
        </pc:sldMkLst>
        <pc:spChg chg="mod">
          <ac:chgData name="aida pošković-bajraktarević" userId="2916d065df8cc24f" providerId="LiveId" clId="{425FD4E4-DBC1-42CB-8E5A-8FD27D14863F}" dt="2021-10-13T09:58:08.530" v="4768" actId="20577"/>
          <ac:spMkLst>
            <pc:docMk/>
            <pc:sldMk cId="3184909409" sldId="334"/>
            <ac:spMk id="2" creationId="{303BB01E-E798-4A16-AA1C-E603623774A3}"/>
          </ac:spMkLst>
        </pc:spChg>
        <pc:spChg chg="del">
          <ac:chgData name="aida pošković-bajraktarević" userId="2916d065df8cc24f" providerId="LiveId" clId="{425FD4E4-DBC1-42CB-8E5A-8FD27D14863F}" dt="2021-10-13T10:03:46.158" v="5016" actId="22"/>
          <ac:spMkLst>
            <pc:docMk/>
            <pc:sldMk cId="3184909409" sldId="334"/>
            <ac:spMk id="3" creationId="{F5A2F39B-1A51-4F7A-B55B-5BE02624FAA1}"/>
          </ac:spMkLst>
        </pc:spChg>
        <pc:spChg chg="mod">
          <ac:chgData name="aida pošković-bajraktarević" userId="2916d065df8cc24f" providerId="LiveId" clId="{425FD4E4-DBC1-42CB-8E5A-8FD27D14863F}" dt="2021-10-13T11:19:03.130" v="5044" actId="20577"/>
          <ac:spMkLst>
            <pc:docMk/>
            <pc:sldMk cId="3184909409" sldId="334"/>
            <ac:spMk id="4" creationId="{D30BED52-033E-4093-A425-788B3D47C429}"/>
          </ac:spMkLst>
        </pc:spChg>
        <pc:picChg chg="add mod ord">
          <ac:chgData name="aida pošković-bajraktarević" userId="2916d065df8cc24f" providerId="LiveId" clId="{425FD4E4-DBC1-42CB-8E5A-8FD27D14863F}" dt="2021-10-13T10:04:03.816" v="5020" actId="14100"/>
          <ac:picMkLst>
            <pc:docMk/>
            <pc:sldMk cId="3184909409" sldId="334"/>
            <ac:picMk id="6" creationId="{0F4071D9-7A70-4D40-89F1-D073A755117A}"/>
          </ac:picMkLst>
        </pc:picChg>
      </pc:sldChg>
      <pc:sldChg chg="addSp delSp modSp new mod">
        <pc:chgData name="aida pošković-bajraktarević" userId="2916d065df8cc24f" providerId="LiveId" clId="{425FD4E4-DBC1-42CB-8E5A-8FD27D14863F}" dt="2021-10-13T11:27:42.559" v="5238" actId="14100"/>
        <pc:sldMkLst>
          <pc:docMk/>
          <pc:sldMk cId="888615250" sldId="335"/>
        </pc:sldMkLst>
        <pc:spChg chg="mod">
          <ac:chgData name="aida pošković-bajraktarević" userId="2916d065df8cc24f" providerId="LiveId" clId="{425FD4E4-DBC1-42CB-8E5A-8FD27D14863F}" dt="2021-10-13T11:25:10.457" v="5118" actId="20577"/>
          <ac:spMkLst>
            <pc:docMk/>
            <pc:sldMk cId="888615250" sldId="335"/>
            <ac:spMk id="2" creationId="{65A1FECC-E226-41C9-82CD-618961460D0A}"/>
          </ac:spMkLst>
        </pc:spChg>
        <pc:spChg chg="del">
          <ac:chgData name="aida pošković-bajraktarević" userId="2916d065df8cc24f" providerId="LiveId" clId="{425FD4E4-DBC1-42CB-8E5A-8FD27D14863F}" dt="2021-10-13T11:27:30.372" v="5234" actId="22"/>
          <ac:spMkLst>
            <pc:docMk/>
            <pc:sldMk cId="888615250" sldId="335"/>
            <ac:spMk id="3" creationId="{0391B0AE-DECA-4070-9D99-5920A4DE293E}"/>
          </ac:spMkLst>
        </pc:spChg>
        <pc:spChg chg="mod">
          <ac:chgData name="aida pošković-bajraktarević" userId="2916d065df8cc24f" providerId="LiveId" clId="{425FD4E4-DBC1-42CB-8E5A-8FD27D14863F}" dt="2021-10-13T11:26:57.893" v="5233" actId="313"/>
          <ac:spMkLst>
            <pc:docMk/>
            <pc:sldMk cId="888615250" sldId="335"/>
            <ac:spMk id="4" creationId="{D98AAE53-399A-4259-B1DE-B3063791AFED}"/>
          </ac:spMkLst>
        </pc:spChg>
        <pc:picChg chg="add mod ord">
          <ac:chgData name="aida pošković-bajraktarević" userId="2916d065df8cc24f" providerId="LiveId" clId="{425FD4E4-DBC1-42CB-8E5A-8FD27D14863F}" dt="2021-10-13T11:27:42.559" v="5238" actId="14100"/>
          <ac:picMkLst>
            <pc:docMk/>
            <pc:sldMk cId="888615250" sldId="335"/>
            <ac:picMk id="6" creationId="{4C573620-45FB-48FA-B3F2-75D276B54B85}"/>
          </ac:picMkLst>
        </pc:picChg>
      </pc:sldChg>
      <pc:sldChg chg="addSp delSp modSp new mod">
        <pc:chgData name="aida pošković-bajraktarević" userId="2916d065df8cc24f" providerId="LiveId" clId="{425FD4E4-DBC1-42CB-8E5A-8FD27D14863F}" dt="2021-10-13T11:41:51.638" v="5517" actId="14100"/>
        <pc:sldMkLst>
          <pc:docMk/>
          <pc:sldMk cId="2127403257" sldId="336"/>
        </pc:sldMkLst>
        <pc:spChg chg="mod">
          <ac:chgData name="aida pošković-bajraktarević" userId="2916d065df8cc24f" providerId="LiveId" clId="{425FD4E4-DBC1-42CB-8E5A-8FD27D14863F}" dt="2021-10-13T11:39:08.386" v="5334" actId="255"/>
          <ac:spMkLst>
            <pc:docMk/>
            <pc:sldMk cId="2127403257" sldId="336"/>
            <ac:spMk id="2" creationId="{FEA05AE6-2A90-4358-BAA1-9E008A04B097}"/>
          </ac:spMkLst>
        </pc:spChg>
        <pc:spChg chg="del">
          <ac:chgData name="aida pošković-bajraktarević" userId="2916d065df8cc24f" providerId="LiveId" clId="{425FD4E4-DBC1-42CB-8E5A-8FD27D14863F}" dt="2021-10-13T11:41:35.408" v="5513" actId="22"/>
          <ac:spMkLst>
            <pc:docMk/>
            <pc:sldMk cId="2127403257" sldId="336"/>
            <ac:spMk id="3" creationId="{AB338066-BB4D-44CF-AD02-4F6F5D3A1E49}"/>
          </ac:spMkLst>
        </pc:spChg>
        <pc:spChg chg="mod">
          <ac:chgData name="aida pošković-bajraktarević" userId="2916d065df8cc24f" providerId="LiveId" clId="{425FD4E4-DBC1-42CB-8E5A-8FD27D14863F}" dt="2021-10-13T11:41:06.529" v="5512" actId="27636"/>
          <ac:spMkLst>
            <pc:docMk/>
            <pc:sldMk cId="2127403257" sldId="336"/>
            <ac:spMk id="4" creationId="{450241F4-C70E-471F-B0B8-32AA79BD7E4C}"/>
          </ac:spMkLst>
        </pc:spChg>
        <pc:picChg chg="add mod ord">
          <ac:chgData name="aida pošković-bajraktarević" userId="2916d065df8cc24f" providerId="LiveId" clId="{425FD4E4-DBC1-42CB-8E5A-8FD27D14863F}" dt="2021-10-13T11:41:51.638" v="5517" actId="14100"/>
          <ac:picMkLst>
            <pc:docMk/>
            <pc:sldMk cId="2127403257" sldId="336"/>
            <ac:picMk id="6" creationId="{9920948B-857B-4D7E-A14C-6DB328E21C5E}"/>
          </ac:picMkLst>
        </pc:picChg>
      </pc:sldChg>
      <pc:sldChg chg="modSp new del mod">
        <pc:chgData name="aida pošković-bajraktarević" userId="2916d065df8cc24f" providerId="LiveId" clId="{425FD4E4-DBC1-42CB-8E5A-8FD27D14863F}" dt="2021-10-13T12:22:07.754" v="5675" actId="2696"/>
        <pc:sldMkLst>
          <pc:docMk/>
          <pc:sldMk cId="1582554519" sldId="337"/>
        </pc:sldMkLst>
        <pc:spChg chg="mod">
          <ac:chgData name="aida pošković-bajraktarević" userId="2916d065df8cc24f" providerId="LiveId" clId="{425FD4E4-DBC1-42CB-8E5A-8FD27D14863F}" dt="2021-10-13T12:21:39.755" v="5674"/>
          <ac:spMkLst>
            <pc:docMk/>
            <pc:sldMk cId="1582554519" sldId="337"/>
            <ac:spMk id="2" creationId="{9A0905CB-F558-43CE-B17F-DEE3684F4131}"/>
          </ac:spMkLst>
        </pc:spChg>
      </pc:sldChg>
      <pc:sldChg chg="modSp new mod">
        <pc:chgData name="aida pošković-bajraktarević" userId="2916d065df8cc24f" providerId="LiveId" clId="{425FD4E4-DBC1-42CB-8E5A-8FD27D14863F}" dt="2021-10-13T12:29:32.668" v="6083" actId="2711"/>
        <pc:sldMkLst>
          <pc:docMk/>
          <pc:sldMk cId="1652388014" sldId="337"/>
        </pc:sldMkLst>
        <pc:spChg chg="mod">
          <ac:chgData name="aida pošković-bajraktarević" userId="2916d065df8cc24f" providerId="LiveId" clId="{425FD4E4-DBC1-42CB-8E5A-8FD27D14863F}" dt="2021-10-13T12:22:26.284" v="5677"/>
          <ac:spMkLst>
            <pc:docMk/>
            <pc:sldMk cId="1652388014" sldId="337"/>
            <ac:spMk id="2" creationId="{1A1F5473-427B-40CB-91AA-B9E3A9DCFC45}"/>
          </ac:spMkLst>
        </pc:spChg>
        <pc:spChg chg="mod">
          <ac:chgData name="aida pošković-bajraktarević" userId="2916d065df8cc24f" providerId="LiveId" clId="{425FD4E4-DBC1-42CB-8E5A-8FD27D14863F}" dt="2021-10-13T12:29:22.446" v="6082" actId="27636"/>
          <ac:spMkLst>
            <pc:docMk/>
            <pc:sldMk cId="1652388014" sldId="337"/>
            <ac:spMk id="3" creationId="{B8D4571D-B64B-4860-ABE8-12DBA0AD45DC}"/>
          </ac:spMkLst>
        </pc:spChg>
        <pc:spChg chg="mod">
          <ac:chgData name="aida pošković-bajraktarević" userId="2916d065df8cc24f" providerId="LiveId" clId="{425FD4E4-DBC1-42CB-8E5A-8FD27D14863F}" dt="2021-10-13T12:29:32.668" v="6083" actId="2711"/>
          <ac:spMkLst>
            <pc:docMk/>
            <pc:sldMk cId="1652388014" sldId="337"/>
            <ac:spMk id="4" creationId="{B40242B2-BA59-41A0-B982-8EC15561628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hr-HR" sz="4800" dirty="0"/>
              <a:t>Vakcine protiv COVID-19</a:t>
            </a:r>
            <a:br>
              <a:rPr lang="hr-HR" sz="4800" dirty="0"/>
            </a:br>
            <a:r>
              <a:rPr lang="hr-HR" sz="4800" dirty="0"/>
              <a:t>Najvažnije informacije o vakcinama 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Dr Aida pošković-bajraktarević, spec.epidemiologije zzjzks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B931-5103-404D-8CBC-5B94507E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CORONAVAC/VERO CELL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D9DB-ADAA-4364-8D5D-CDA2F508B5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400" dirty="0"/>
              <a:t> 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Vakcinacija ovim proizvodom stimulira tijelo da aktivira imunitet protiv virusa SARS-CoV-2 kako bi spriječio bolesti izazvane virusom SARS-CoV-2. Ova vakcina mora se primjenjivati u skladu sa službenim preporukama i uputstvom proizvođača.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Preporučeni način primjene je intramuskularna injekcija u nadlakticu deltoidne regije. Prije upotrebe dobro promućkati.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Rutinski raspored imunizacije je 2 doze, u razmaku od 28 dana, svaka doza vakcinacije je 0,5 ml. Još uvije nije utvrđeno da li su potrebne dodatne doze za pojačanje imuniteta.</a:t>
            </a:r>
          </a:p>
        </p:txBody>
      </p:sp>
    </p:spTree>
    <p:extLst>
      <p:ext uri="{BB962C8B-B14F-4D97-AF65-F5344CB8AC3E}">
        <p14:creationId xmlns:p14="http://schemas.microsoft.com/office/powerpoint/2010/main" val="149148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07CFF-549F-4FDE-B188-C5A60C43B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CORONAVAC/VERO CELL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056FC-A624-400E-8E6E-E925FECDC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KONTRAINDIKACIJE: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Kod kojih je poznata alergijska reakcija na bilo koji od sastojaka vakcine; Koje imaju povišenu tjelesnu temperaturu, osoba sa akutnim oboljenjem ili sa akutnim početkom hroničnog oboljenja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MJERE OPREZA: </a:t>
            </a:r>
            <a:r>
              <a:rPr lang="bs-Latn-BA" b="1" dirty="0">
                <a:latin typeface="Calibri" panose="020F0502020204030204" pitchFamily="34" charset="0"/>
                <a:cs typeface="Calibri" panose="020F0502020204030204" pitchFamily="34" charset="0"/>
              </a:rPr>
              <a:t>Historija bilo kakve iznenadne alergijske reakcije na vakcinu i parenteralnu terapiju zahtjeva oprez, </a:t>
            </a:r>
            <a:r>
              <a:rPr lang="bs-Latn-BA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 nije kontraindikacija</a:t>
            </a: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Prema preporukama Američkog centra za kontrolu i prevenciju bolesti (CDC), alergija na antibiotike i druge lijekove </a:t>
            </a:r>
            <a:r>
              <a:rPr lang="hr-B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nije kontraindikacija za vakcinisanje.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b="1" u="sng" dirty="0">
                <a:latin typeface="Calibri" panose="020F0502020204030204" pitchFamily="34" charset="0"/>
                <a:cs typeface="Calibri" panose="020F0502020204030204" pitchFamily="34" charset="0"/>
              </a:rPr>
              <a:t>Hrana, kontakt i sezonske alergije se ne uzimaju kao mjere opreza;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NAJČEŠĆE NUS POJAVE: Lokalna limfadenopatija.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089445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3CB5E-63B5-47A9-B484-F5F471D65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SINOPHARM/VERO CELL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8363-C6CF-4710-B4C4-67E38F218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Ovaj proizvod je za aktivnu imunizaciju kojom se sprječava oboljenje COVID-19 koji uzrokuje SARS-CoV-2 i namijenjen je osobama starijim od 18 godina. Ova vakcina mora se primjenjivati u skladu sa službenim preporukama i uputstvom proizvođača.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Dvodozni režim davanja vakcine s vremenskim razmakom od 21~28 dana, svaka doza se daje u količini od 0,5 ml. Preporučuje se da se vakcine daju intramuskularno, po mogućnosti u gornji dio ruke. Nije utvrđeno da li je potrebna dovakcinacija (booster doza) ovim proizvodom.</a:t>
            </a:r>
          </a:p>
        </p:txBody>
      </p:sp>
    </p:spTree>
    <p:extLst>
      <p:ext uri="{BB962C8B-B14F-4D97-AF65-F5344CB8AC3E}">
        <p14:creationId xmlns:p14="http://schemas.microsoft.com/office/powerpoint/2010/main" val="282673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3EE27-92E7-48B5-B58E-9E8FD95CF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SINOPHARM/VERO CELL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3955F-8DA5-4DA2-82D8-AC89FC135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KONTRAINDIKACIJE: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Osobe koje su alergične na bilo koju komponentu (uključujući pomoćne komponente) ovoga proizvoda; Osobe koji su ranije imale alergijske reakcije na prethodnu dozu vakcine (akutna alergijska reakcija, angioneurotski edem, dispneja i slično); Osobe s nekontroliranom epilepsijom ili drugim progresivnim bolestima nervnog sistema, kao i oni s historijom Guillain-Barreovog sindroma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MJERE OPREZA: </a:t>
            </a:r>
            <a:r>
              <a:rPr lang="bs-Latn-BA" b="1" dirty="0">
                <a:latin typeface="Calibri" panose="020F0502020204030204" pitchFamily="34" charset="0"/>
                <a:cs typeface="Calibri" panose="020F0502020204030204" pitchFamily="34" charset="0"/>
              </a:rPr>
              <a:t>Historija bilo kakve iznenadne alergijske reakcije na vakcinu i parenteralnu terapiju zahtjeva oprez, </a:t>
            </a:r>
            <a:r>
              <a:rPr lang="bs-Latn-BA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 nije kontraindikacija</a:t>
            </a:r>
            <a:r>
              <a:rPr lang="bs-Latn-BA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Prema preporukama Američkog centra za kontrolu i prevenciju bolesti (CDC), alergija na antibiotike i druge lijekove </a:t>
            </a:r>
            <a:r>
              <a:rPr lang="hr-B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nije kontraindikacija za vakcinisanje.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b="1" u="sng" dirty="0">
                <a:latin typeface="Calibri" panose="020F0502020204030204" pitchFamily="34" charset="0"/>
                <a:cs typeface="Calibri" panose="020F0502020204030204" pitchFamily="34" charset="0"/>
              </a:rPr>
              <a:t>Hrana, kontakt i sezonske alergije se ne uzimaju kao mjere opreza;</a:t>
            </a: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483425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6107B-D6BF-4251-9409-3A5954D59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SINOPHARM/VERO CELL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4CDD9-4E62-47A5-8ACA-9DF6B89A5F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NAJČEŠĆE NUS POJAVE:</a:t>
            </a: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- glavobolja,</a:t>
            </a: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- groznica,</a:t>
            </a: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- umor,</a:t>
            </a:r>
          </a:p>
          <a:p>
            <a:pPr marL="0" indent="0">
              <a:buNone/>
            </a:pP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- bolovi u zglobovima</a:t>
            </a:r>
            <a:endParaRPr lang="hr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2CC99D-6415-4E1B-A968-D5DF078627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kašalj,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otežano disanje,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mučnina,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proljev i</a:t>
            </a:r>
          </a:p>
          <a:p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- pruritus.</a:t>
            </a:r>
            <a:endParaRPr lang="hr-BA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062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A306B-12DF-4559-AC62-65C068BC8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JANSSEN (J&amp;J)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EC67-65DB-4B5E-8B45-8BFC574058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Vakcina COVID-19 Vaccine Janssen indicirano je za aktivnu imunizaciju radi prevencije bolesti COVID-19 uzrokovane virusom SARS-CoV-2 kod osoba u dobi od 18 ili više godina. Ova vakcina mora se primjenjivati u skladu sa službenim preporukama.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Vakcina COVID-19 Vaccine Janssen primjenjuje se kao jedna doza od 0,5 ml isključivo intramuskularnom injekcijom. </a:t>
            </a:r>
          </a:p>
        </p:txBody>
      </p:sp>
    </p:spTree>
    <p:extLst>
      <p:ext uri="{BB962C8B-B14F-4D97-AF65-F5344CB8AC3E}">
        <p14:creationId xmlns:p14="http://schemas.microsoft.com/office/powerpoint/2010/main" val="1624663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DAA42-180F-47E3-AC6F-A3829BC6D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JANSSEN (J&amp;J)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11A4A-69E8-4076-8A87-4F6FBA908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KONTRAINDIKACIJE: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Osobe koje su alergične na bilo koju komponentu (uključujući pomoćne komponente) ovoga proizvoda; Osobe koje su prethodno imale epizode sindroma kapilarnog curenja (engl. capillary leak syndrome, CLS)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MJERE OPREZA: </a:t>
            </a:r>
            <a:r>
              <a:rPr lang="bs-Latn-BA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Historija bilo kakve iznenadne alergijske reakcije na vakcinu i parenteralnu terapiju zahtjeva oprez, </a:t>
            </a:r>
            <a:r>
              <a:rPr lang="bs-Latn-BA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 nije kontraindikacija</a:t>
            </a:r>
            <a:r>
              <a:rPr lang="bs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Prema preporukama Američkog centra za kontrolu i prevenciju bolesti (CDC), alergija na antibiotike i druge lijekove </a:t>
            </a:r>
            <a:r>
              <a:rPr lang="hr-BA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nije kontraindikacija za vakcinisanje.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Hrana, kontakt i sezonske alergije se ne uzimaju kao mjere opreza;</a:t>
            </a:r>
          </a:p>
          <a:p>
            <a:endParaRPr lang="hr-BA" sz="2400" dirty="0"/>
          </a:p>
        </p:txBody>
      </p:sp>
    </p:spTree>
    <p:extLst>
      <p:ext uri="{BB962C8B-B14F-4D97-AF65-F5344CB8AC3E}">
        <p14:creationId xmlns:p14="http://schemas.microsoft.com/office/powerpoint/2010/main" val="307305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EDDC-ED33-424A-9120-712BB28D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JANSSEN (J&amp;J)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35B734-71C5-4949-AE83-F2FB52D56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33575"/>
            <a:ext cx="10058400" cy="3935517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NAJČEŠĆE NUS POJAVE:</a:t>
            </a:r>
          </a:p>
          <a:p>
            <a:pPr marL="0" indent="0" algn="just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- bol na mjestu uboda (48,6%),</a:t>
            </a:r>
          </a:p>
          <a:p>
            <a:pPr marL="0" indent="0" algn="just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- glavobolja (38,9%),                                                            </a:t>
            </a:r>
          </a:p>
          <a:p>
            <a:pPr marL="0" indent="0" algn="just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- umor (38,2%),</a:t>
            </a:r>
          </a:p>
          <a:p>
            <a:pPr marL="0" indent="0" algn="just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- mialgija (33,2%)</a:t>
            </a:r>
          </a:p>
          <a:p>
            <a:pPr marL="0" indent="0" algn="just">
              <a:buNone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 - mučnina (14,2%)</a:t>
            </a:r>
            <a:endParaRPr lang="hr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EDB37-73B7-4AE7-A844-00A651F9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341" y="1933576"/>
            <a:ext cx="5961944" cy="370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9632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F0701-24EF-4E6E-A1E7-322A858CF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PRIJAVA NJEŽELJENE REAKCIJE NAKON VAKCINACIJE</a:t>
            </a:r>
            <a:endParaRPr lang="hr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B0EA0C-F5DD-4D94-959B-14CE8607E9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526" y="144621"/>
            <a:ext cx="5147606" cy="6713379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0803AE-A4E2-4C99-8CD6-ACD1D7165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PRAVILNIK O NAČINU PROVEDBE OBAVEZNE IMUNIZACIJE, IMUNOPROFILAKSE I HEMOPROFILAKSE PROTIV ZARAZNIH BOLESTI TE O OSOBAMA KOJE SE PODVRGAVAJU </a:t>
            </a:r>
            <a:r>
              <a:rPr lang="hr-HR">
                <a:latin typeface="Calibri" panose="020F0502020204030204" pitchFamily="34" charset="0"/>
                <a:cs typeface="Calibri" panose="020F0502020204030204" pitchFamily="34" charset="0"/>
              </a:rPr>
              <a:t>TOJ OBAVEZI Sl.novine FBIH br.22/19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Član 14. Prijava postvakcinalih komplikacija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79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B01E-E798-4A16-AA1C-E60362377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ISKAZNICA O IMUNIZACIJI</a:t>
            </a:r>
            <a:endParaRPr lang="hr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4071D9-7A70-4D40-89F1-D073A75511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7751" y="514350"/>
            <a:ext cx="6991350" cy="60674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0BED52-033E-4093-A425-788B3D47C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PRAVILNIK O IZMJENI I DOPUNAMA PRAVILNIKA O NAČINU PROVEDBE OBAVEZNE IMUNIZACIJE, IMUNOPROFILAKSE I KEMOPROFILAKSE PROTIV ZARAZNIH BOLESTI TE O OSOBAMA KOJE SE PODVRGAVAJU TOJ OBAVEZI Sl.novine FBIH br.69/21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Članak 1. Obrazac br.12 „Iskaznica o imunizaciji”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09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083B6-893A-4AF9-BAA3-873BFB3B4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CILJ PREZENTACIJE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CF433-041A-4869-9571-6A4111E0C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hr-HR" sz="3600" dirty="0"/>
              <a:t> </a:t>
            </a:r>
            <a:r>
              <a:rPr lang="hr-HR" sz="3600" dirty="0">
                <a:latin typeface="Calibri" panose="020F0502020204030204" pitchFamily="34" charset="0"/>
                <a:cs typeface="Calibri" panose="020F0502020204030204" pitchFamily="34" charset="0"/>
              </a:rPr>
              <a:t>Obnoviti </a:t>
            </a:r>
            <a:r>
              <a:rPr lang="hr-HR" sz="4000" dirty="0">
                <a:latin typeface="Calibri" panose="020F0502020204030204" pitchFamily="34" charset="0"/>
                <a:cs typeface="Calibri" panose="020F0502020204030204" pitchFamily="34" charset="0"/>
              </a:rPr>
              <a:t>i povećati stepen znanja o vakcinama protiv COVID-19 oboljenja koje se primjenjuju u KS</a:t>
            </a:r>
            <a:endParaRPr lang="hr-BA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384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1FECC-E226-41C9-82CD-61896146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PROTOKOL CIJEPLJENJA PROTIV COVID-19-ZA OSOBE CIJEPLJENE IZVAN BIH</a:t>
            </a:r>
            <a:endParaRPr lang="hr-BA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573620-45FB-48FA-B3F2-75D276B54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29200" y="342900"/>
            <a:ext cx="6610350" cy="6238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AAE53-399A-4259-B1DE-B3063791A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PRAVILNIK O IZMJENI I DOPUNAMA PRAVILNIKA O NAČINU PROVEDBE OBAVEZNE IMUNIZACIJE, IMUNOPROFILAKSE I KEMOPROFILAKSE PROTIV ZARAZNIH BOLESTI TE O OSOBAMA KOJE SE PODVRGAVAJU TOJ OBAVEZI Sl.novine FBIH br.69/21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Članak 1. Obrazac br.13-P „Protokol cijepljenja protiv COVID-19-za osobe cijepljene izvan BIH”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888615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05AE6-2A90-4358-BAA1-9E008A04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2800" dirty="0"/>
              <a:t>ZBIRNI MJESEČNI IZVJEŠTAJ ZDRAVSTVENE USTANOVE I KZJZ O CIJEPLJENJU PROTIV COVID-19 IZVAN BIH</a:t>
            </a:r>
            <a:endParaRPr lang="hr-BA" sz="28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20948B-857B-4D7E-A14C-6DB328E21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38700" y="304800"/>
            <a:ext cx="7010400" cy="6553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0241F4-C70E-471F-B0B8-32AA79BD7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PRAVILNIK O IZMJENI I DOPUNAMA PRAVILNIKA O NAČINU PROVEDBE OBAVEZNE IMUNIZACIJE, IMUNOPROFILAKSE I KEMOPROFILAKSE PROTIV ZARAZNIH BOLESTI TE O OSOBAMA KOJE SE PODVRGAVAJU TOJ OBAVEZI Sl.novine FBIH br.69/21</a:t>
            </a:r>
          </a:p>
          <a:p>
            <a:r>
              <a:rPr lang="hr-HR" sz="2300" dirty="0">
                <a:latin typeface="Calibri" panose="020F0502020204030204" pitchFamily="34" charset="0"/>
                <a:cs typeface="Calibri" panose="020F0502020204030204" pitchFamily="34" charset="0"/>
              </a:rPr>
              <a:t>Članak 1. Obrazac br.14 „Zbirni mjesečni izvještaj zdravstvene ustanove i KZJZ o cijepljenju protiv COVID-19 izvan BIH”</a:t>
            </a:r>
            <a:endParaRPr lang="hr-BA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127403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4EA4-3344-4BA9-B2BB-2B5C00BC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89162"/>
          </a:xfrm>
        </p:spPr>
        <p:txBody>
          <a:bodyPr/>
          <a:lstStyle/>
          <a:p>
            <a:r>
              <a:rPr lang="hr-HR" dirty="0"/>
              <a:t>EFIKASNOST VAKCINA</a:t>
            </a:r>
            <a:endParaRPr lang="hr-BA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845DDA-500F-4389-B632-E335FF2CC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0" y="1075767"/>
            <a:ext cx="10058400" cy="5010074"/>
          </a:xfrm>
        </p:spPr>
      </p:pic>
    </p:spTree>
    <p:extLst>
      <p:ext uri="{BB962C8B-B14F-4D97-AF65-F5344CB8AC3E}">
        <p14:creationId xmlns:p14="http://schemas.microsoft.com/office/powerpoint/2010/main" val="15814265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BF71-5F5C-4926-9EE6-8C42BA33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NEDOUMICE O VAKCINACIJI PROTIV COVID-19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BA0E0-0E52-48D1-80A6-CA46E4A5A4D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1. Vakcinacija i trudnoća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2. Razmak između vakcine protiv COVID-19 i drugih vakcina?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3. Alergija na Penicillin i vakcina protiv Covid?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4. Šta ako se prekorači termin revakcine? 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AADA88-0800-428A-9596-8DD9E7549C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1. Da, nije kontraindikacija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2. Nije potreban razmak</a:t>
            </a:r>
          </a:p>
          <a:p>
            <a:pPr marL="0" indent="0">
              <a:buNone/>
            </a:pP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3. Da, nije kontraindikacija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4. Nije kasno primiti vakcinu </a:t>
            </a:r>
            <a:r>
              <a:rPr lang="hr-BA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(nema ponavljanja vakcinacije)</a:t>
            </a:r>
            <a:endParaRPr lang="hr-HR" dirty="0">
              <a:highlight>
                <a:srgbClr val="FFFF0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210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F7A98-E74B-4EB6-9902-E0E135E1D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NEDOUMICE O VAKCINACIJI PROTIV COVID-19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6B5D57-7681-41E7-935F-32B307342F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5. Antibiotici i vakcinacija?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6. AstraZeneca i Aspirin protect?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7. Dojenje i vakcinacija?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8. Imunokompromitirani i vakcine?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9. Onkološki pacijenti i vakcine?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10. Vakcina protiv COVID-19 i vakcina protiv gripe?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04F3B-A771-4EDB-A0AB-F39FA8FCFA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5. Da, nije kontraindikacija (već oboljenje zbog kojeg se pije antibiotik)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6. Ne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7. Da                     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8. Da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9. Da</a:t>
            </a: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10. Da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DC30A3-8D54-4F95-9FC6-4D5DC9CC5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611" y="3052762"/>
            <a:ext cx="3070252" cy="267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57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F5473-427B-40CB-91AA-B9E3A9DCF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NAJČEŠĆE NEDOUMICE O VAKCINACIJI PROTIV COVID-19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4571D-B64B-4860-ABE8-12DBA0AD45D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11. Da li mRNA mijenja gentički kod?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12. Mogu li osobe koje su preboljele COVID-19 primiti vakcinu?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13. Mogu li osobe koje trenutno boluju COVID-19 primiti vakcinu?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14. Mogu li osobe oboljeti od COVID-19 nakon vakcinacije?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15. Da li COVID vakcina utječe na plodnost?</a:t>
            </a:r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242B2-BA59-41A0-B982-8EC15561628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11. Ne</a:t>
            </a: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12. Da (od 3-6 mj.)</a:t>
            </a:r>
          </a:p>
          <a:p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 13. Ne</a:t>
            </a:r>
          </a:p>
          <a:p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14. Da (niti jedna vakcina ne štiti 100%)</a:t>
            </a:r>
          </a:p>
          <a:p>
            <a:endParaRPr lang="hr-BA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15. Ne</a:t>
            </a:r>
            <a:endParaRPr lang="hr-H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88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7FB0-0193-4C66-8732-3C07BB643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/>
              <a:t>KOMUNIKACIJA TOKOM POSJETE RADI VAKCINACIJE</a:t>
            </a:r>
            <a:endParaRPr lang="hr-B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51E5F-4048-48E8-8820-9800D077D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B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r-BA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509B557-65DA-4D05-B3A6-50F9D1D0D1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858536"/>
              </p:ext>
            </p:extLst>
          </p:nvPr>
        </p:nvGraphicFramePr>
        <p:xfrm>
          <a:off x="342900" y="1712813"/>
          <a:ext cx="11715750" cy="39800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529">
                  <a:extLst>
                    <a:ext uri="{9D8B030D-6E8A-4147-A177-3AD203B41FA5}">
                      <a16:colId xmlns:a16="http://schemas.microsoft.com/office/drawing/2014/main" val="2902665905"/>
                    </a:ext>
                  </a:extLst>
                </a:gridCol>
                <a:gridCol w="11120221">
                  <a:extLst>
                    <a:ext uri="{9D8B030D-6E8A-4147-A177-3AD203B41FA5}">
                      <a16:colId xmlns:a16="http://schemas.microsoft.com/office/drawing/2014/main" val="2383761933"/>
                    </a:ext>
                  </a:extLst>
                </a:gridCol>
              </a:tblGrid>
              <a:tr h="765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hr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Objasnite prednosti vakcine 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„Vakcina protiv COVID-19 predstavlja siguran način da se zaštitite od bolesti COVID-19 (koronavirusne bolesti).”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18668554"/>
                  </a:ext>
                </a:extLst>
              </a:tr>
              <a:tr h="7654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hr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Ispitajte i provjerite kontraindikacije i mjere opreza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„Želimo se pobrinuti da je za vas sigurno da primite vakcinu.” [Pitajte o gore navedenim kontraindikacijama i mjerama opreza.] 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4688310"/>
                  </a:ext>
                </a:extLst>
              </a:tr>
              <a:tr h="98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hr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Objasnite proces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„Vakcina se daje injekcijom u rame.  Možda ćete osjetiti lagani ubod kad igla uđe. Nakon toga, želimo da ostanete ovdje [15 ili 30 minuta, zavisno od anamneze pacijenta] kako bismo bili sigurni da ne dobijete neku alergijsku reakciju.”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440637"/>
                  </a:ext>
                </a:extLst>
              </a:tr>
              <a:tr h="98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1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hr-B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Objasnite česte nuspojave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„Želimo da Vas upoznamo sa nekim čestim nuspojavama vakcine. [Objasnite česte i rijetke nuspojave.] Može doći do pojave crvenila i bola na mjestu uboda ili možete dobiti blagu temperaturu i bolove u tijelu. Te pojave obično nestaju nekoliko dana nakon vakcinacije ali, ako iz nekog razloga potraju duže, obratite se ljekaru.”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0152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4312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F5606-7BD7-48F5-A414-FF192E526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608747"/>
          </a:xfrm>
        </p:spPr>
        <p:txBody>
          <a:bodyPr>
            <a:normAutofit/>
          </a:bodyPr>
          <a:lstStyle/>
          <a:p>
            <a:r>
              <a:rPr lang="pl-PL" sz="3200" dirty="0"/>
              <a:t>KOMUNIKACIJA TOKOM POSJETE RADI VAKCINACIJE</a:t>
            </a:r>
            <a:endParaRPr lang="hr-BA" sz="36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E576478-71E1-4578-8916-214F030007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24421"/>
              </p:ext>
            </p:extLst>
          </p:nvPr>
        </p:nvGraphicFramePr>
        <p:xfrm>
          <a:off x="409575" y="895350"/>
          <a:ext cx="11372849" cy="51911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30258">
                  <a:extLst>
                    <a:ext uri="{9D8B030D-6E8A-4147-A177-3AD203B41FA5}">
                      <a16:colId xmlns:a16="http://schemas.microsoft.com/office/drawing/2014/main" val="2878290042"/>
                    </a:ext>
                  </a:extLst>
                </a:gridCol>
                <a:gridCol w="7642591">
                  <a:extLst>
                    <a:ext uri="{9D8B030D-6E8A-4147-A177-3AD203B41FA5}">
                      <a16:colId xmlns:a16="http://schemas.microsoft.com/office/drawing/2014/main" val="1778291773"/>
                    </a:ext>
                  </a:extLst>
                </a:gridCol>
              </a:tblGrid>
              <a:tr h="2066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Riješite nedoumice i odgovorite na pitanja 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Aktivno slušajte kako biste pokazali interes i brigu i pitajte ima li nekih pitanja ili nedoumica u vezi sa primanjem vakcine protiv bolesti COVID-19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Odgovorite s empatijom i razumijevanjem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Ponudite pozitivno ohrabrenje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Pokažite poštovanje i izbjegavajte prepirke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extLst>
                  <a:ext uri="{0D108BD9-81ED-4DB2-BD59-A6C34878D82A}">
                    <a16:rowId xmlns:a16="http://schemas.microsoft.com/office/drawing/2014/main" val="2601090183"/>
                  </a:ext>
                </a:extLst>
              </a:tr>
              <a:tr h="3832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Najčešće brige pacijenata: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Primjeri odgovora zdravstvenih radnika: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extLst>
                  <a:ext uri="{0D108BD9-81ED-4DB2-BD59-A6C34878D82A}">
                    <a16:rowId xmlns:a16="http://schemas.microsoft.com/office/drawing/2014/main" val="4252609771"/>
                  </a:ext>
                </a:extLst>
              </a:tr>
              <a:tr h="69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„Zabrinut sam zbog mogućih nuspojava.”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„Razumijem da želite odabrati ono što je najbolje za Vas. Zbog koje ste moguće nuspojave zabrinuti?” [Odgovorite na odgovarajući način]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extLst>
                  <a:ext uri="{0D108BD9-81ED-4DB2-BD59-A6C34878D82A}">
                    <a16:rowId xmlns:a16="http://schemas.microsoft.com/office/drawing/2014/main" val="1371799963"/>
                  </a:ext>
                </a:extLst>
              </a:tr>
              <a:tr h="10196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„Nisam siguran šta da radim. Čuo sam i pročitao toliko stvari o vakcini da ne znam u šta da vjerujem.”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„Razumijem da toliko kontradiktornih informacija može da zbuni. Rado ću odgovoriti na Vaša pitanja i uputiti Vas na pouzdane izvore informacija na internetu.” 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extLst>
                  <a:ext uri="{0D108BD9-81ED-4DB2-BD59-A6C34878D82A}">
                    <a16:rowId xmlns:a16="http://schemas.microsoft.com/office/drawing/2014/main" val="768857760"/>
                  </a:ext>
                </a:extLst>
              </a:tr>
              <a:tr h="10266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</a:t>
                      </a:r>
                      <a:endParaRPr lang="hr-B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Obavijestite pacijenta o neophodnom primanju druge doze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bs-Latn-BA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„Imajte na umu da ćete trebati da primite drugu dozu vakcine protiv COVID-19 za 3-4 sedmice. Molimo Vas da zakažete termin za taj period kako bismo Vam dali drugu dozu.”</a:t>
                      </a:r>
                      <a:endParaRPr lang="hr-B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935" marR="23935" marT="0" marB="0"/>
                </a:tc>
                <a:extLst>
                  <a:ext uri="{0D108BD9-81ED-4DB2-BD59-A6C34878D82A}">
                    <a16:rowId xmlns:a16="http://schemas.microsoft.com/office/drawing/2014/main" val="2435869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0501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128AE-9172-45B0-B58C-7BC7A78CD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5618897"/>
          </a:xfrm>
        </p:spPr>
        <p:txBody>
          <a:bodyPr/>
          <a:lstStyle/>
          <a:p>
            <a:r>
              <a:rPr lang="hr-HR" dirty="0"/>
              <a:t>HVALA NA PAŽNJI</a:t>
            </a:r>
            <a:endParaRPr lang="hr-B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D77DC-8CD1-41B7-A6BA-AE838CEA6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825" y="2235398"/>
            <a:ext cx="6000750" cy="36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120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3DB56-A2DD-4E54-B339-F6CD0A372C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90550"/>
          </a:xfrm>
        </p:spPr>
        <p:txBody>
          <a:bodyPr>
            <a:normAutofit fontScale="90000"/>
          </a:bodyPr>
          <a:lstStyle/>
          <a:p>
            <a:r>
              <a:rPr lang="hr-HR" dirty="0"/>
              <a:t>VRSTE VAKCINA PROTIV COVID-19</a:t>
            </a:r>
            <a:endParaRPr lang="hr-BA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9E072069-EC4F-4838-BA81-B832E9CB6B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41869"/>
              </p:ext>
            </p:extLst>
          </p:nvPr>
        </p:nvGraphicFramePr>
        <p:xfrm>
          <a:off x="711797" y="1107701"/>
          <a:ext cx="11211262" cy="5151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4350">
                  <a:extLst>
                    <a:ext uri="{9D8B030D-6E8A-4147-A177-3AD203B41FA5}">
                      <a16:colId xmlns:a16="http://schemas.microsoft.com/office/drawing/2014/main" val="284770233"/>
                    </a:ext>
                  </a:extLst>
                </a:gridCol>
                <a:gridCol w="5566912">
                  <a:extLst>
                    <a:ext uri="{9D8B030D-6E8A-4147-A177-3AD203B41FA5}">
                      <a16:colId xmlns:a16="http://schemas.microsoft.com/office/drawing/2014/main" val="2037491931"/>
                    </a:ext>
                  </a:extLst>
                </a:gridCol>
              </a:tblGrid>
              <a:tr h="12596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Vektorske vakcine (adenovirusne vakcine): </a:t>
                      </a:r>
                      <a:r>
                        <a:rPr lang="hr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Sputnik V, AstraZeneca/Oxford i Johnson&amp;Johnson/Janssen vakcina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Vektorske (adenovirusne) vakcine koriste oslabljenu verziju bezopasnog adenovirusa (vektor) u koji je ubačen genetski materijal novog koronavirusa za sintezu spike proteina. Kada vektor virus uđe u naše ćelije, genetski materijal daje ćelijama uputstvo da naprave spike protein, na koji naše imune ćelije stvaraju antitijela i čime se pokreće ćelijski imuni odgovor.</a:t>
                      </a:r>
                      <a:endParaRPr lang="hr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/>
                </a:tc>
                <a:extLst>
                  <a:ext uri="{0D108BD9-81ED-4DB2-BD59-A6C34878D82A}">
                    <a16:rowId xmlns:a16="http://schemas.microsoft.com/office/drawing/2014/main" val="4253583531"/>
                  </a:ext>
                </a:extLst>
              </a:tr>
              <a:tr h="18129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mRNA vakcine: Pfizer/BioNTech i Moderna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Vakcine protiv COVID-19 bazirane na informacijskoj RNK (messenger RNA) ubacuju u naše ćelije lipidne nanočestice u kojima se nalazi segment genetičke poruke virusa SARS-CoV-2 zadužene za sintezu spike proteina. Messenger RNK ulazi u ćeliju i pokreće sintezu spike proteina koji će dovesti do reakcije našeg imunološkog sistema i stvaranja antitijela. Na ovom principu su bazirane vakcine kompanija Pfizer/BioNTech i Moderna. Ove vakcine ne mogu izazvati COVID-19.</a:t>
                      </a:r>
                      <a:endParaRPr lang="hr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/>
                </a:tc>
                <a:extLst>
                  <a:ext uri="{0D108BD9-81ED-4DB2-BD59-A6C34878D82A}">
                    <a16:rowId xmlns:a16="http://schemas.microsoft.com/office/drawing/2014/main" val="1001104189"/>
                  </a:ext>
                </a:extLst>
              </a:tr>
              <a:tr h="19784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Inaktivirane (mrtve) vakcine: Sinopharm i Sinovac</a:t>
                      </a:r>
                      <a:endParaRPr lang="hr-B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14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 ovim vakcinama virus COVID-19 je umrtvljen ili oštećen tako da se ne može umnožavati. One ne mogu izazvati COVID-19, i posebno su pogodne za primjenu kod imunokompromitovanih osoba. I Sinopharm i Sinovac vakcine se daje u intervalu od 28 dana. Mrtve vakcine rijetko izazivaju česte ili burne nuspojave. Takav je slučaj i sa ove dvije vakcine, kod kojih su u pojedinim slučajevima prijavljene sljedeće nuspojave: bol i otok na mjestu primjene vakcine, umor ili simptomi slični prehladi.</a:t>
                      </a:r>
                      <a:endParaRPr lang="hr-BA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5117" marR="45117" marT="0" marB="0"/>
                </a:tc>
                <a:extLst>
                  <a:ext uri="{0D108BD9-81ED-4DB2-BD59-A6C34878D82A}">
                    <a16:rowId xmlns:a16="http://schemas.microsoft.com/office/drawing/2014/main" val="25064084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1108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0E09-1D39-4AAD-9228-088A9F2E9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ASTRAZENECA/VAXZEVRIA</a:t>
            </a:r>
            <a:endParaRPr lang="hr-BA" sz="4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3D240-A734-4604-B53F-232581C70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38325"/>
            <a:ext cx="10058400" cy="4030768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BA" b="1" dirty="0">
                <a:latin typeface="Calibri" panose="020F0502020204030204" pitchFamily="34" charset="0"/>
                <a:cs typeface="Calibri" panose="020F0502020204030204" pitchFamily="34" charset="0"/>
              </a:rPr>
              <a:t>Vakcina Vaxzevria indicirana je za aktivnu imunizaciju radi prevencije bolesti COVID-19 uzrokovane virusom SARS-CoV-2 kod osoba u dobi od 18 ili više godina. Ova vakcina mora se primjenjivati u skladu sa službenim preporukama i uputstvom proizvođača.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b="1" dirty="0">
                <a:latin typeface="Calibri" panose="020F0502020204030204" pitchFamily="34" charset="0"/>
                <a:cs typeface="Calibri" panose="020F0502020204030204" pitchFamily="34" charset="0"/>
              </a:rPr>
              <a:t> Vakcina se daje osobama u dobi od 18 ili više godina. Vakcinacija vakcinom Vaxzevria sastoji se od primjene dviju zasebnih doza, svaka od 0,5 ml i.m. Drugu dozu treba primijeniti 4 do 12 sedmica (28 do 84 dana) nakon prve doze. SST za imunizaciju preporučuje da se druga doza vakcine protiv COVID-19 daje što ranije unutar preporučenog razmaka, uzimajući u obzir porast broja oboljelih i prijetnju od širenja delta varijante SARS-CoV-2 u Federaciji BiH, kao i činjenicu da je kod osoba koje nisu vakcinisane ili nisu preboljele COVID-19 primjena jedne doze vakcine manje učinkovita.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b="1" dirty="0">
                <a:latin typeface="Calibri" panose="020F0502020204030204" pitchFamily="34" charset="0"/>
                <a:cs typeface="Calibri" panose="020F0502020204030204" pitchFamily="34" charset="0"/>
              </a:rPr>
              <a:t> Nema podataka o međusobnoj zamjenjivosti vakcina Vaxzevria i drugih vakcina protiv bolesti COVID-19 za dovršetak vakcinacije. Osobe koje su primile prvu dozu vakcine Vaxzevria trebaju primiti i drugu dozu vakcine Vaxzevria da bi dovršile vakcinaciju.</a:t>
            </a:r>
          </a:p>
        </p:txBody>
      </p:sp>
    </p:spTree>
    <p:extLst>
      <p:ext uri="{BB962C8B-B14F-4D97-AF65-F5344CB8AC3E}">
        <p14:creationId xmlns:p14="http://schemas.microsoft.com/office/powerpoint/2010/main" val="4219646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38E98-67C2-4116-894F-E1DDF2B47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ASTRAZENECA/VAXZEVRIA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CD27-C383-462A-A702-D12307A5D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sz="2600" dirty="0">
                <a:latin typeface="Calibri" panose="020F0502020204030204" pitchFamily="34" charset="0"/>
                <a:cs typeface="Calibri" panose="020F0502020204030204" pitchFamily="34" charset="0"/>
              </a:rPr>
              <a:t>KONTRAINDIKACIJE: </a:t>
            </a:r>
            <a:r>
              <a:rPr lang="hr-BA" sz="2600" dirty="0">
                <a:latin typeface="Calibri" panose="020F0502020204030204" pitchFamily="34" charset="0"/>
                <a:cs typeface="Calibri" panose="020F0502020204030204" pitchFamily="34" charset="0"/>
              </a:rPr>
              <a:t>Preosjetljivost na djelatnu tvar ili neku od pomoćnih tvari navedenih u sastavu lijeka; Osobe koje su nakon vakcinacije vakcinom Vaxzevria doživjele sindrom tromboze praćene trombocitopenijom (engl. thrombosis with thrombocytopenia syndrome, TTS); Osobe koje su prethodno imale epizode sindroma kapilarnog curenja.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600" dirty="0">
                <a:latin typeface="Calibri" panose="020F0502020204030204" pitchFamily="34" charset="0"/>
                <a:cs typeface="Calibri" panose="020F0502020204030204" pitchFamily="34" charset="0"/>
              </a:rPr>
              <a:t> MJERE OPREZA: </a:t>
            </a:r>
            <a:r>
              <a:rPr lang="bs-Latn-BA" sz="2600" b="1" dirty="0">
                <a:latin typeface="Calibri" panose="020F0502020204030204" pitchFamily="34" charset="0"/>
                <a:cs typeface="Calibri" panose="020F0502020204030204" pitchFamily="34" charset="0"/>
              </a:rPr>
              <a:t>Historija bilo kakve iznenadne alergijske reakcije na vakcinu i parenteralnu terapiju zahtjeva oprez, </a:t>
            </a:r>
            <a:r>
              <a:rPr lang="bs-Latn-BA" sz="26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 nije kontraindikacija</a:t>
            </a:r>
            <a:r>
              <a:rPr lang="bs-Latn-BA" sz="26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BA" sz="2600" dirty="0">
                <a:latin typeface="Calibri" panose="020F0502020204030204" pitchFamily="34" charset="0"/>
                <a:cs typeface="Calibri" panose="020F0502020204030204" pitchFamily="34" charset="0"/>
              </a:rPr>
              <a:t>Prema preporukama Američkog centra za kontrolu i prevenciju bolesti (CDC), alergija na antibiotike i druge lijekove </a:t>
            </a:r>
            <a:r>
              <a:rPr lang="hr-BA" sz="26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nije kontraindikacija za vakcinisanje.</a:t>
            </a:r>
            <a:r>
              <a:rPr lang="hr-BA" sz="2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Hrana, kontakt i sezonske alergije se ne uzimaju kao mjere opreza;</a:t>
            </a:r>
            <a:endParaRPr lang="en-US" sz="2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9948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658DE-6ED5-459D-9E6D-87892A51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/>
              <a:t>ASTRAZENECA/VAXZEVRIA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215A4-3873-4D7C-8987-62B62724E4C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NAJČEŠĆE NUS POJAVE: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osjetljivost na dodir na mjestu injekcije (63,8%),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bol na mjestu injekcije (54,3%),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glavobolja (52,7%),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umor (53,0%),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mialgija (43,9%), </a:t>
            </a:r>
          </a:p>
          <a:p>
            <a:endParaRPr lang="hr-B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B69D2-E026-4799-B8B7-65D3A5BC634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BA" dirty="0"/>
              <a:t>-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malaksalost (44,4%),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pireksija (uključuje povišenu tjelesnu temperaturu [33,5%] i vrućicu ≥ 38°C [7,6%]),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zimica (32,2%),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artralgija (26,6%)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i mučnina (22,2%).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Nuspojave su većinom blage do umjerene težine i obično su se povuku unutar nekoliko dana od vakcinacije. 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1383026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7ECE98-29E4-4156-A1D0-E463C6524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COMIRNATY - BioNTech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108A3-A7C0-4D41-8948-D9D55E099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85951"/>
            <a:ext cx="10058400" cy="3983142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dirty="0"/>
              <a:t>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Comirnaty je indiciran u osoba u dobi od 12 godina i starijih za aktivnu imunizaciju radi sprječavanja bolesti COVID-19 prouzročene virusom SARS-CoV-2. Ova vakcina mora se primjenjivati u skladu sa službenim preporukama i uputstvom proizvođača.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Vakcina se daje u dobi od 12 godina i starije Comirnaty se, nakon razrjeđivanja, primjenjuje intramuskularno u 2 doze (svaka od 0,3 ml). Preporučuje se primijeniti drugu dozu 3 sedmice nakon prve doze. SST za imunizaciju preporučuje da se treća doza vakcine protiv COVID-19 ponudi osobama starijim od 12 godina sa ozbiljnom imunosupresijom (osobe sa primarnom ili stečenom imunodeficijencijom, osobama na imunosupresivnoj ili imunomodulatornoj terapiji, osobama koje primaju visoke doze steroida). Uključiti mišljenje specijaliste o vremenu aplikacije treće doze (uzeti u obzir minimalnu imunosupresiju), a najmanje vremensko razdoblje za aplikaciju je 2 mjeseca nakon druge doze.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Nema dostupnih podataka o međusobnoj zamjenjivosti vakcina Comirnaty s drugim vakcinama protiv bolesti COVID-19 za dovršenje vakcinacije. Osobe koje su primile 1 dozu vakcine Comirnaty moraju primiti i drugu dozu vakcine Comirnaty kako bi dovršile vakcinaciju.</a:t>
            </a:r>
          </a:p>
        </p:txBody>
      </p:sp>
    </p:spTree>
    <p:extLst>
      <p:ext uri="{BB962C8B-B14F-4D97-AF65-F5344CB8AC3E}">
        <p14:creationId xmlns:p14="http://schemas.microsoft.com/office/powerpoint/2010/main" val="3663832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E476C-C7A9-4DCA-B60B-9ECF53333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COMIRNATY - BioNTech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D818D-137A-40C5-93EB-DC1241AE7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hr-HR" sz="2400" dirty="0">
                <a:latin typeface="Calibri" panose="020F0502020204030204" pitchFamily="34" charset="0"/>
                <a:cs typeface="Calibri" panose="020F0502020204030204" pitchFamily="34" charset="0"/>
              </a:rPr>
              <a:t>KONTRAINDIKACIJE: 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Preosjetljivost na djelatnu tvar ili neku od pomoćnih tvari navedenih u sastavu lijeka; </a:t>
            </a:r>
            <a:r>
              <a:rPr lang="bs-Latn-B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Konkretno, </a:t>
            </a:r>
            <a:r>
              <a:rPr lang="bs-Latn-BA" sz="2400" b="1" u="sng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vakcina BTN162b2 ne bi trebala biti administrirana osobama sa historijom ozbiljne alergijske reakcije na polietilen glikol</a:t>
            </a:r>
            <a:r>
              <a:rPr lang="bs-Latn-B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BA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MJERE OPREZA: </a:t>
            </a:r>
            <a:r>
              <a:rPr lang="bs-Latn-BA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Historija bilo kakve iznenadne alergijske reakcije na vakcinu i parenteralnu terapiju zahtjeva oprez, </a:t>
            </a:r>
            <a:r>
              <a:rPr lang="bs-Latn-BA" sz="2400" b="1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ali nije kontraindikacija</a:t>
            </a:r>
            <a:r>
              <a:rPr lang="bs-Latn-BA" sz="2400" dirty="0"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Prema preporukama Američkog centra za kontrolu i prevenciju bolesti (CDC), alergija na antibiotike i druge lijekove </a:t>
            </a:r>
            <a:r>
              <a:rPr lang="hr-BA" sz="2400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nije kontraindikacija za vakcinisanje.</a:t>
            </a:r>
            <a:r>
              <a:rPr lang="hr-BA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bs-Latn-BA" sz="2400" b="1" u="sng" dirty="0">
                <a:latin typeface="Calibri" panose="020F0502020204030204" pitchFamily="34" charset="0"/>
                <a:cs typeface="Calibri" panose="020F0502020204030204" pitchFamily="34" charset="0"/>
              </a:rPr>
              <a:t>Hrana, kontakt i sezonske alergije se ne uzimaju kao mjere opreza;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430170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CD2F8-60B2-473D-AB4C-467F3D7B2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COMIRNATY - BioNTech</a:t>
            </a:r>
            <a:endParaRPr lang="hr-B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F59DE-D3F4-4395-8E92-D45254020C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hr-HR" dirty="0">
                <a:latin typeface="Calibri" panose="020F0502020204030204" pitchFamily="34" charset="0"/>
                <a:cs typeface="Calibri" panose="020F0502020204030204" pitchFamily="34" charset="0"/>
              </a:rPr>
              <a:t>NAJČEŠĆE NUS POJAVE: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bol na mjestu primjene injekcije (&gt; 80%),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 - umor (&gt; 60%),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glavobolja (&gt; 50%),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mialgija i zimica (&gt; 30%),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8D597-C8E1-4D06-AD9F-F364CEC87D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BA" dirty="0"/>
              <a:t> </a:t>
            </a: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- artralgija (&gt; 20%),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-pireksija (&gt; 10%) i 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- oticanje na mjestu primjene injekcije (&gt; 10%) i obično su bile blagog ili umjerenog intenziteta te su se povukle u roku od nekoliko dana nakon cijepljenja.</a:t>
            </a:r>
          </a:p>
          <a:p>
            <a:pPr marL="0" indent="0">
              <a:buNone/>
            </a:pPr>
            <a:r>
              <a:rPr lang="hr-BA" dirty="0">
                <a:latin typeface="Calibri" panose="020F0502020204030204" pitchFamily="34" charset="0"/>
                <a:cs typeface="Calibri" panose="020F0502020204030204" pitchFamily="34" charset="0"/>
              </a:rPr>
              <a:t> Nešto manja učestalost događaja reaktogenosti bila je povezana s većom dobi</a:t>
            </a:r>
          </a:p>
          <a:p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90685084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{5E13C91A-D0D6-412A-8FAE-F9625AE4B3E4}tf11437505_win32</Template>
  <TotalTime>1129</TotalTime>
  <Words>2559</Words>
  <Application>Microsoft Office PowerPoint</Application>
  <PresentationFormat>Widescreen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Georgia Pro Cond Light</vt:lpstr>
      <vt:lpstr>Speak Pro</vt:lpstr>
      <vt:lpstr>Symbol</vt:lpstr>
      <vt:lpstr>Wingdings</vt:lpstr>
      <vt:lpstr>RetrospectVTI</vt:lpstr>
      <vt:lpstr>Vakcine protiv COVID-19 Najvažnije informacije o vakcinama </vt:lpstr>
      <vt:lpstr>CILJ PREZENTACIJE</vt:lpstr>
      <vt:lpstr>VRSTE VAKCINA PROTIV COVID-19</vt:lpstr>
      <vt:lpstr>ASTRAZENECA/VAXZEVRIA</vt:lpstr>
      <vt:lpstr>ASTRAZENECA/VAXZEVRIA</vt:lpstr>
      <vt:lpstr>ASTRAZENECA/VAXZEVRIA</vt:lpstr>
      <vt:lpstr>COMIRNATY - BioNTech</vt:lpstr>
      <vt:lpstr>COMIRNATY - BioNTech</vt:lpstr>
      <vt:lpstr>COMIRNATY - BioNTech</vt:lpstr>
      <vt:lpstr>CORONAVAC/VERO CELL</vt:lpstr>
      <vt:lpstr>CORONAVAC/VERO CELL</vt:lpstr>
      <vt:lpstr>SINOPHARM/VERO CELL</vt:lpstr>
      <vt:lpstr>SINOPHARM/VERO CELL</vt:lpstr>
      <vt:lpstr>SINOPHARM/VERO CELL</vt:lpstr>
      <vt:lpstr>JANSSEN (J&amp;J)</vt:lpstr>
      <vt:lpstr>JANSSEN (J&amp;J)</vt:lpstr>
      <vt:lpstr>JANSSEN (J&amp;J)</vt:lpstr>
      <vt:lpstr>PRIJAVA NJEŽELJENE REAKCIJE NAKON VAKCINACIJE</vt:lpstr>
      <vt:lpstr>ISKAZNICA O IMUNIZACIJI</vt:lpstr>
      <vt:lpstr>PROTOKOL CIJEPLJENJA PROTIV COVID-19-ZA OSOBE CIJEPLJENE IZVAN BIH</vt:lpstr>
      <vt:lpstr>ZBIRNI MJESEČNI IZVJEŠTAJ ZDRAVSTVENE USTANOVE I KZJZ O CIJEPLJENJU PROTIV COVID-19 IZVAN BIH</vt:lpstr>
      <vt:lpstr>EFIKASNOST VAKCINA</vt:lpstr>
      <vt:lpstr>NAJČEŠĆE NEDOUMICE O VAKCINACIJI PROTIV COVID-19</vt:lpstr>
      <vt:lpstr>NAJČEŠĆE NEDOUMICE O VAKCINACIJI PROTIV COVID-19</vt:lpstr>
      <vt:lpstr>NAJČEŠĆE NEDOUMICE O VAKCINACIJI PROTIV COVID-19</vt:lpstr>
      <vt:lpstr>KOMUNIKACIJA TOKOM POSJETE RADI VAKCINACIJE</vt:lpstr>
      <vt:lpstr>KOMUNIKACIJA TOKOM POSJETE RADI VAKCINACIJE</vt:lpstr>
      <vt:lpstr>HVALA NA PAŽNJI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Vakcine protiv COVID-19 Najvažnije informacije o vakcinama </dc:title>
  <dc:creator>aida pošković-bajraktarević</dc:creator>
  <cp:lastModifiedBy>Anes Jogunčić</cp:lastModifiedBy>
  <cp:revision>44</cp:revision>
  <dcterms:created xsi:type="dcterms:W3CDTF">2021-09-21T06:42:21Z</dcterms:created>
  <dcterms:modified xsi:type="dcterms:W3CDTF">2021-10-26T10:36:25Z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