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9" r:id="rId3"/>
    <p:sldId id="261" r:id="rId4"/>
    <p:sldId id="263" r:id="rId5"/>
    <p:sldId id="265" r:id="rId6"/>
    <p:sldId id="267" r:id="rId7"/>
    <p:sldId id="269" r:id="rId8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59"/>
    <a:srgbClr val="1AA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7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1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1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2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4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8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5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8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3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8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EF88-B506-44FA-BDED-0100C98C4B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9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EF88-B506-44FA-BDED-0100C98C4B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FDE89-C990-4C5A-8F28-D5A3A0138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1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B1CAB38-B71E-40BA-9708-1CD095BF8AA3}"/>
              </a:ext>
            </a:extLst>
          </p:cNvPr>
          <p:cNvGrpSpPr/>
          <p:nvPr/>
        </p:nvGrpSpPr>
        <p:grpSpPr>
          <a:xfrm>
            <a:off x="2" y="2"/>
            <a:ext cx="6858000" cy="6858000"/>
            <a:chOff x="2667000" y="0"/>
            <a:chExt cx="6858000" cy="6858000"/>
          </a:xfrm>
        </p:grpSpPr>
        <p:pic>
          <p:nvPicPr>
            <p:cNvPr id="3" name="Picture 2" descr="A close up of a piece of paper&#10;&#10;Description generated with high confidence">
              <a:extLst>
                <a:ext uri="{FF2B5EF4-FFF2-40B4-BE49-F238E27FC236}">
                  <a16:creationId xmlns:a16="http://schemas.microsoft.com/office/drawing/2014/main" id="{99ED010A-0BEE-4894-B8F8-2CF17289F9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0" y="0"/>
              <a:ext cx="6858000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3E2CE79-B0A2-47D1-B634-76F75F401CE3}"/>
                </a:ext>
              </a:extLst>
            </p:cNvPr>
            <p:cNvSpPr/>
            <p:nvPr/>
          </p:nvSpPr>
          <p:spPr>
            <a:xfrm>
              <a:off x="2885813" y="5942201"/>
              <a:ext cx="2130804" cy="756408"/>
            </a:xfrm>
            <a:prstGeom prst="rect">
              <a:avLst/>
            </a:prstGeom>
            <a:solidFill>
              <a:srgbClr val="1AAB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77745ED-B8E3-48B7-95D7-9BEEF3ABD561}"/>
              </a:ext>
            </a:extLst>
          </p:cNvPr>
          <p:cNvSpPr txBox="1"/>
          <p:nvPr/>
        </p:nvSpPr>
        <p:spPr>
          <a:xfrm>
            <a:off x="2" y="159394"/>
            <a:ext cx="6857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4800" b="1" dirty="0" smtClean="0">
                <a:solidFill>
                  <a:srgbClr val="FFDE59"/>
                </a:solidFill>
                <a:latin typeface="Franklin Gothic Demi Cond" panose="020B0706030402020204" pitchFamily="34" charset="0"/>
              </a:rPr>
              <a:t>KADA </a:t>
            </a:r>
            <a:r>
              <a:rPr lang="sr-Latn-BA" sz="4800" b="1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SE MASKA KORISTI</a:t>
            </a:r>
            <a:endParaRPr lang="en-US" sz="4800" b="1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AA8D36-CF0A-41AC-93C5-0C3F794AB881}"/>
              </a:ext>
            </a:extLst>
          </p:cNvPr>
          <p:cNvSpPr txBox="1"/>
          <p:nvPr/>
        </p:nvSpPr>
        <p:spPr>
          <a:xfrm>
            <a:off x="218815" y="915802"/>
            <a:ext cx="5964571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BA" sz="25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Zdrave osobe nose masku </a:t>
            </a:r>
            <a:r>
              <a:rPr lang="sr-Latn-BA" sz="25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samo ako njeguju osobu za koju se sumnja da </a:t>
            </a:r>
            <a:r>
              <a:rPr lang="sr-Latn-BA" sz="2500" dirty="0" smtClean="0">
                <a:solidFill>
                  <a:srgbClr val="FFDE59"/>
                </a:solidFill>
                <a:latin typeface="Franklin Gothic Demi Cond" panose="020B0706030402020204" pitchFamily="34" charset="0"/>
              </a:rPr>
              <a:t>je obolio od koronavirusa. </a:t>
            </a:r>
            <a:endParaRPr lang="bs-Latn-BA" sz="2500" dirty="0" smtClean="0">
              <a:solidFill>
                <a:srgbClr val="FFDE59"/>
              </a:solidFill>
              <a:latin typeface="Franklin Gothic Demi Cond" panose="020B07060304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bs-Latn-BA" sz="2500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BA" sz="25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Nosite </a:t>
            </a:r>
            <a:r>
              <a:rPr lang="sr-Latn-BA" sz="25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masku </a:t>
            </a:r>
            <a:r>
              <a:rPr lang="sr-Latn-BA" sz="25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ako kašljete ili kišete</a:t>
            </a:r>
            <a:endParaRPr lang="en-US" sz="2500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500" dirty="0">
              <a:latin typeface="Franklin Gothic Demi Cond" panose="020B07060304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Mask</a:t>
            </a:r>
            <a:r>
              <a:rPr lang="sr-Latn-BA" sz="25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e su efikasne samo ako se koriste </a:t>
            </a:r>
            <a:r>
              <a:rPr lang="sr-Latn-BA" sz="25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u kombinaciji sa čestim pranjem ruku </a:t>
            </a:r>
            <a:r>
              <a:rPr lang="sr-Latn-BA" sz="25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dezinfekcijskim sredstvom na bazi alkohola ili sapunom i vodom</a:t>
            </a:r>
            <a:endParaRPr lang="en-US" sz="25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500" dirty="0">
              <a:latin typeface="Franklin Gothic Demi Cond" panose="020B07060304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BA" sz="25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Ako nosite masku onda </a:t>
            </a:r>
            <a:r>
              <a:rPr lang="en-US" sz="25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m</a:t>
            </a:r>
            <a:r>
              <a:rPr lang="sr-Latn-BA" sz="25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orate znati kako se ona pravilno koristi i odlaže</a:t>
            </a:r>
            <a:endParaRPr lang="en-US" sz="2500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8" y="6234663"/>
            <a:ext cx="2034922" cy="36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225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13DF9F2-9B30-4DCA-B520-162ADDBEFBFF}"/>
              </a:ext>
            </a:extLst>
          </p:cNvPr>
          <p:cNvGrpSpPr/>
          <p:nvPr/>
        </p:nvGrpSpPr>
        <p:grpSpPr>
          <a:xfrm>
            <a:off x="2" y="2"/>
            <a:ext cx="6858000" cy="6858000"/>
            <a:chOff x="2667000" y="0"/>
            <a:chExt cx="6858000" cy="6858000"/>
          </a:xfrm>
        </p:grpSpPr>
        <p:pic>
          <p:nvPicPr>
            <p:cNvPr id="3" name="Picture 2" descr="A close up of text on a white background&#10;&#10;Description generated with high confidence">
              <a:extLst>
                <a:ext uri="{FF2B5EF4-FFF2-40B4-BE49-F238E27FC236}">
                  <a16:creationId xmlns:a16="http://schemas.microsoft.com/office/drawing/2014/main" id="{1ADC7320-8D8B-41D4-B2DC-1B556BF20D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0" y="0"/>
              <a:ext cx="6858000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BBAC8B3-AEDA-49DE-8852-DB8D339A3C4B}"/>
                </a:ext>
              </a:extLst>
            </p:cNvPr>
            <p:cNvSpPr/>
            <p:nvPr/>
          </p:nvSpPr>
          <p:spPr>
            <a:xfrm>
              <a:off x="7206144" y="5942201"/>
              <a:ext cx="2130804" cy="756408"/>
            </a:xfrm>
            <a:prstGeom prst="rect">
              <a:avLst/>
            </a:prstGeom>
            <a:solidFill>
              <a:srgbClr val="1AAB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329F291F-9776-441D-AD70-9A033BE6FD3F}"/>
              </a:ext>
            </a:extLst>
          </p:cNvPr>
          <p:cNvSpPr txBox="1"/>
          <p:nvPr/>
        </p:nvSpPr>
        <p:spPr>
          <a:xfrm>
            <a:off x="2861349" y="1249964"/>
            <a:ext cx="3808603" cy="4709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5001" b="1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KAKO SE MASKA STAVLJA, KORISTI, SKIDA I ODLAŽE</a:t>
            </a:r>
            <a:endParaRPr lang="en-US" sz="5001" b="1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622" y="6169573"/>
            <a:ext cx="2400387" cy="42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41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F9D305-7144-4423-B16D-70AD69D08111}"/>
              </a:ext>
            </a:extLst>
          </p:cNvPr>
          <p:cNvGrpSpPr/>
          <p:nvPr/>
        </p:nvGrpSpPr>
        <p:grpSpPr>
          <a:xfrm>
            <a:off x="2" y="2"/>
            <a:ext cx="6858000" cy="6858000"/>
            <a:chOff x="2667000" y="0"/>
            <a:chExt cx="6858000" cy="6858000"/>
          </a:xfrm>
        </p:grpSpPr>
        <p:pic>
          <p:nvPicPr>
            <p:cNvPr id="3" name="Picture 2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7A5D350E-38CF-40AB-BB7B-EDA3D0177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0" y="0"/>
              <a:ext cx="6858000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87F5190-A09E-48E4-A1D9-C092BE8916F3}"/>
                </a:ext>
              </a:extLst>
            </p:cNvPr>
            <p:cNvSpPr/>
            <p:nvPr/>
          </p:nvSpPr>
          <p:spPr>
            <a:xfrm>
              <a:off x="7290033" y="5942201"/>
              <a:ext cx="2130804" cy="756408"/>
            </a:xfrm>
            <a:prstGeom prst="rect">
              <a:avLst/>
            </a:prstGeom>
            <a:solidFill>
              <a:srgbClr val="1AAB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99E77BA-A1AB-4637-89E4-3A62930CAD8D}"/>
              </a:ext>
            </a:extLst>
          </p:cNvPr>
          <p:cNvSpPr txBox="1"/>
          <p:nvPr/>
        </p:nvSpPr>
        <p:spPr>
          <a:xfrm>
            <a:off x="344648" y="159392"/>
            <a:ext cx="5838738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801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KAKO SE MASKA STAVLJA, KORISTI, SKIDA I ODLAŽE</a:t>
            </a:r>
            <a:endParaRPr lang="en-US" sz="1801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22CDED-73D2-40F6-90B6-A39737C1F8E2}"/>
              </a:ext>
            </a:extLst>
          </p:cNvPr>
          <p:cNvSpPr txBox="1"/>
          <p:nvPr/>
        </p:nvSpPr>
        <p:spPr>
          <a:xfrm>
            <a:off x="344648" y="1138819"/>
            <a:ext cx="58387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BA" sz="4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Prije stavljanja makse</a:t>
            </a:r>
            <a:r>
              <a:rPr lang="en-US" sz="40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,</a:t>
            </a:r>
            <a:r>
              <a:rPr lang="en-US" sz="4000" dirty="0">
                <a:latin typeface="Franklin Gothic Demi Cond" panose="020B0706030402020204" pitchFamily="34" charset="0"/>
              </a:rPr>
              <a:t> </a:t>
            </a:r>
            <a:r>
              <a:rPr lang="sr-Latn-BA" sz="40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ruke oprati </a:t>
            </a:r>
            <a:r>
              <a:rPr lang="sr-Latn-BA" sz="4000" dirty="0" smtClean="0">
                <a:solidFill>
                  <a:srgbClr val="FFDE59"/>
                </a:solidFill>
                <a:latin typeface="Franklin Gothic Demi Cond" panose="020B0706030402020204" pitchFamily="34" charset="0"/>
              </a:rPr>
              <a:t>tečnim sapunom i vodom i dezinfikovati alkoholnim sredstvom.</a:t>
            </a:r>
            <a:endParaRPr lang="en-US" sz="4000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683" y="6248264"/>
            <a:ext cx="2501777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407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7BAFB6E-9DD7-475D-BC52-9B9D5EF84058}"/>
              </a:ext>
            </a:extLst>
          </p:cNvPr>
          <p:cNvGrpSpPr/>
          <p:nvPr/>
        </p:nvGrpSpPr>
        <p:grpSpPr>
          <a:xfrm>
            <a:off x="2" y="2"/>
            <a:ext cx="6858000" cy="6858000"/>
            <a:chOff x="2667000" y="0"/>
            <a:chExt cx="6858000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BFE528C7-CE60-44C0-A1EB-E2314DEEF6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0" y="0"/>
              <a:ext cx="6858000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0036596-4470-4F26-AA63-A7FFAA4F809C}"/>
                </a:ext>
              </a:extLst>
            </p:cNvPr>
            <p:cNvSpPr/>
            <p:nvPr/>
          </p:nvSpPr>
          <p:spPr>
            <a:xfrm>
              <a:off x="7231310" y="5950590"/>
              <a:ext cx="2130804" cy="756408"/>
            </a:xfrm>
            <a:prstGeom prst="rect">
              <a:avLst/>
            </a:prstGeom>
            <a:solidFill>
              <a:srgbClr val="1AAB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89C963E-3ABA-4F0B-BC8C-6E28FC751199}"/>
              </a:ext>
            </a:extLst>
          </p:cNvPr>
          <p:cNvSpPr txBox="1"/>
          <p:nvPr/>
        </p:nvSpPr>
        <p:spPr>
          <a:xfrm>
            <a:off x="344648" y="159392"/>
            <a:ext cx="5838738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801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KAKO SE MASKA STAVLJA, KORISTI, SKIDA I ODLAŽE</a:t>
            </a:r>
            <a:endParaRPr lang="en-US" sz="1801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503501-BC0A-4ADC-8144-BDDEE59E28CE}"/>
              </a:ext>
            </a:extLst>
          </p:cNvPr>
          <p:cNvSpPr txBox="1"/>
          <p:nvPr/>
        </p:nvSpPr>
        <p:spPr>
          <a:xfrm>
            <a:off x="344648" y="907413"/>
            <a:ext cx="58387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BA" sz="45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Maskom pokriti usta i nos i </a:t>
            </a:r>
            <a:r>
              <a:rPr lang="sr-Latn-BA" sz="45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osigurati da između lica i maske nema pukotina</a:t>
            </a:r>
            <a:endParaRPr lang="en-US" sz="4500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683" y="6248264"/>
            <a:ext cx="2501777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9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2CC7CF6-B356-40D4-AD5A-A657426CE01E}"/>
              </a:ext>
            </a:extLst>
          </p:cNvPr>
          <p:cNvGrpSpPr/>
          <p:nvPr/>
        </p:nvGrpSpPr>
        <p:grpSpPr>
          <a:xfrm>
            <a:off x="2" y="2"/>
            <a:ext cx="6858000" cy="6858000"/>
            <a:chOff x="2667000" y="0"/>
            <a:chExt cx="6858000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9D411C2-D7E8-4F2C-B7F3-FF759CF23D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0" y="0"/>
              <a:ext cx="6858000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AE730B7-0BCF-4D1D-8452-BF3774A9E107}"/>
                </a:ext>
              </a:extLst>
            </p:cNvPr>
            <p:cNvSpPr/>
            <p:nvPr/>
          </p:nvSpPr>
          <p:spPr>
            <a:xfrm>
              <a:off x="7231310" y="5912732"/>
              <a:ext cx="2130804" cy="756408"/>
            </a:xfrm>
            <a:prstGeom prst="rect">
              <a:avLst/>
            </a:prstGeom>
            <a:solidFill>
              <a:srgbClr val="1AAB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5125431-44A7-4646-A39E-282027386BAE}"/>
              </a:ext>
            </a:extLst>
          </p:cNvPr>
          <p:cNvSpPr txBox="1"/>
          <p:nvPr/>
        </p:nvSpPr>
        <p:spPr>
          <a:xfrm>
            <a:off x="344648" y="159392"/>
            <a:ext cx="5838738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801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KAKO SE MASKA STAVLJA, KORISTI, SKIDA I ODLAŽE</a:t>
            </a:r>
            <a:endParaRPr lang="en-US" sz="1801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D0C9D2-7ABE-4ACA-8177-EB6F5BBBA68C}"/>
              </a:ext>
            </a:extLst>
          </p:cNvPr>
          <p:cNvSpPr txBox="1"/>
          <p:nvPr/>
        </p:nvSpPr>
        <p:spPr>
          <a:xfrm>
            <a:off x="509633" y="528852"/>
            <a:ext cx="583873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BA" sz="42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Izbjegavati dodirivanje maske tokom </a:t>
            </a:r>
            <a:r>
              <a:rPr lang="sr-Latn-BA" sz="4200" dirty="0" smtClean="0">
                <a:solidFill>
                  <a:srgbClr val="FFDE59"/>
                </a:solidFill>
                <a:latin typeface="Franklin Gothic Demi Cond" panose="020B0706030402020204" pitchFamily="34" charset="0"/>
              </a:rPr>
              <a:t>korištenja</a:t>
            </a:r>
            <a:r>
              <a:rPr lang="en-US" sz="42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;</a:t>
            </a:r>
            <a:r>
              <a:rPr lang="en-US" sz="4200" dirty="0">
                <a:latin typeface="Franklin Gothic Demi Cond" panose="020B0706030402020204" pitchFamily="34" charset="0"/>
              </a:rPr>
              <a:t> </a:t>
            </a:r>
          </a:p>
          <a:p>
            <a:pPr algn="r"/>
            <a:r>
              <a:rPr lang="sr-Latn-BA" sz="42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u slučaju dodirivanja, operite ruke </a:t>
            </a:r>
            <a:r>
              <a:rPr lang="sr-Latn-BA" sz="42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tečnim sapunim i vodom i dezinfikovati alkoholnim sredstvom</a:t>
            </a:r>
            <a:endParaRPr lang="en-US" sz="42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683" y="6248264"/>
            <a:ext cx="2501777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63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AD5821C-723F-4192-8C2A-E60085A47B36}"/>
              </a:ext>
            </a:extLst>
          </p:cNvPr>
          <p:cNvGrpSpPr/>
          <p:nvPr/>
        </p:nvGrpSpPr>
        <p:grpSpPr>
          <a:xfrm>
            <a:off x="2" y="2"/>
            <a:ext cx="6858000" cy="6858000"/>
            <a:chOff x="2667000" y="0"/>
            <a:chExt cx="6858000" cy="6858000"/>
          </a:xfrm>
        </p:grpSpPr>
        <p:pic>
          <p:nvPicPr>
            <p:cNvPr id="3" name="Picture 2" descr="A close up of a logo&#10;&#10;Description generated with high confidence">
              <a:extLst>
                <a:ext uri="{FF2B5EF4-FFF2-40B4-BE49-F238E27FC236}">
                  <a16:creationId xmlns:a16="http://schemas.microsoft.com/office/drawing/2014/main" id="{85493752-8924-4B8B-9E9F-67BACC9535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0" y="0"/>
              <a:ext cx="6858000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6BE81CA-B305-4BC7-B4F5-87D9740170A7}"/>
                </a:ext>
              </a:extLst>
            </p:cNvPr>
            <p:cNvSpPr/>
            <p:nvPr/>
          </p:nvSpPr>
          <p:spPr>
            <a:xfrm>
              <a:off x="7180977" y="5912732"/>
              <a:ext cx="2130804" cy="756408"/>
            </a:xfrm>
            <a:prstGeom prst="rect">
              <a:avLst/>
            </a:prstGeom>
            <a:solidFill>
              <a:srgbClr val="1AAB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A6A6301-9C0C-4D53-8E9E-58CB6BC2A686}"/>
              </a:ext>
            </a:extLst>
          </p:cNvPr>
          <p:cNvSpPr txBox="1"/>
          <p:nvPr/>
        </p:nvSpPr>
        <p:spPr>
          <a:xfrm>
            <a:off x="344648" y="159392"/>
            <a:ext cx="5838738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801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KAKO SE MASKA STAVLJA, KORISTI, SKIDA I ODLAŽE </a:t>
            </a:r>
            <a:endParaRPr lang="en-US" sz="1801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B77C5E-3803-42B2-BA1C-5682721F12A9}"/>
              </a:ext>
            </a:extLst>
          </p:cNvPr>
          <p:cNvSpPr txBox="1"/>
          <p:nvPr/>
        </p:nvSpPr>
        <p:spPr>
          <a:xfrm>
            <a:off x="509631" y="1336103"/>
            <a:ext cx="583873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BA" sz="45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Masku zamijeniti čim postane vlažna i ne koristiti ponovo</a:t>
            </a:r>
            <a:endParaRPr lang="en-US" sz="4500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683" y="6248264"/>
            <a:ext cx="2501777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417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90A309B-D4EA-4565-90BD-E1E110C2C1B7}"/>
              </a:ext>
            </a:extLst>
          </p:cNvPr>
          <p:cNvGrpSpPr/>
          <p:nvPr/>
        </p:nvGrpSpPr>
        <p:grpSpPr>
          <a:xfrm>
            <a:off x="2" y="2"/>
            <a:ext cx="6858000" cy="6858000"/>
            <a:chOff x="2667000" y="0"/>
            <a:chExt cx="6858000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142AB5E-A9B5-4FD6-BC51-F291D4C0D3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0" y="0"/>
              <a:ext cx="6858000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9BAA48C-044A-46F7-87C5-9D7884EA78F1}"/>
                </a:ext>
              </a:extLst>
            </p:cNvPr>
            <p:cNvSpPr/>
            <p:nvPr/>
          </p:nvSpPr>
          <p:spPr>
            <a:xfrm>
              <a:off x="7290033" y="5912732"/>
              <a:ext cx="2038526" cy="756408"/>
            </a:xfrm>
            <a:prstGeom prst="rect">
              <a:avLst/>
            </a:prstGeom>
            <a:solidFill>
              <a:srgbClr val="1AAB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4F0F2C4-36EA-4383-BCC1-C6AB6A612866}"/>
              </a:ext>
            </a:extLst>
          </p:cNvPr>
          <p:cNvSpPr txBox="1"/>
          <p:nvPr/>
        </p:nvSpPr>
        <p:spPr>
          <a:xfrm>
            <a:off x="344648" y="159392"/>
            <a:ext cx="5838738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801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KAKO SE MASKA STAVLJA, KORISTI, SKIDA I ODLAŽE </a:t>
            </a:r>
            <a:endParaRPr lang="en-US" sz="1801" dirty="0">
              <a:solidFill>
                <a:srgbClr val="FFDE59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BFF12F-1856-4789-B915-5D604AD16DB0}"/>
              </a:ext>
            </a:extLst>
          </p:cNvPr>
          <p:cNvSpPr txBox="1"/>
          <p:nvPr/>
        </p:nvSpPr>
        <p:spPr>
          <a:xfrm>
            <a:off x="139121" y="755767"/>
            <a:ext cx="62497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BA" sz="36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Skidanje maske</a:t>
            </a:r>
            <a:r>
              <a:rPr lang="en-US" sz="36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: </a:t>
            </a:r>
            <a:r>
              <a:rPr lang="bs-Latn-BA" sz="3600" dirty="0" smtClean="0">
                <a:solidFill>
                  <a:schemeClr val="accent4"/>
                </a:solidFill>
                <a:latin typeface="Franklin Gothic Demi Cond" panose="020B0706030402020204" pitchFamily="34" charset="0"/>
              </a:rPr>
              <a:t>prilikom skidanje maske </a:t>
            </a:r>
            <a:r>
              <a:rPr lang="sr-Latn-BA" sz="3600" dirty="0" smtClean="0">
                <a:solidFill>
                  <a:schemeClr val="accent4"/>
                </a:solidFill>
                <a:latin typeface="Franklin Gothic Demi Cond" panose="020B0706030402020204" pitchFamily="34" charset="0"/>
              </a:rPr>
              <a:t>ne </a:t>
            </a:r>
            <a:r>
              <a:rPr lang="sr-Latn-BA" sz="3600" dirty="0">
                <a:solidFill>
                  <a:schemeClr val="accent4"/>
                </a:solidFill>
                <a:latin typeface="Franklin Gothic Demi Cond" panose="020B0706030402020204" pitchFamily="34" charset="0"/>
              </a:rPr>
              <a:t>dodirujte prednji dio </a:t>
            </a:r>
            <a:r>
              <a:rPr lang="sr-Latn-BA" sz="3600" dirty="0" smtClean="0">
                <a:solidFill>
                  <a:schemeClr val="accent4"/>
                </a:solidFill>
                <a:latin typeface="Franklin Gothic Demi Cond" panose="020B0706030402020204" pitchFamily="34" charset="0"/>
              </a:rPr>
              <a:t>maske</a:t>
            </a:r>
            <a:r>
              <a:rPr lang="bs-Latn-BA" sz="3600" dirty="0">
                <a:solidFill>
                  <a:schemeClr val="accent4"/>
                </a:solidFill>
                <a:latin typeface="Franklin Gothic Demi Cond" panose="020B0706030402020204" pitchFamily="34" charset="0"/>
              </a:rPr>
              <a:t> </a:t>
            </a:r>
            <a:r>
              <a:rPr lang="bs-Latn-BA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koji se nalazi na licu</a:t>
            </a:r>
            <a:r>
              <a:rPr lang="en-US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; </a:t>
            </a:r>
            <a:r>
              <a:rPr lang="sr-Latn-BA" sz="36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odmah bacite u zatvorenu kantu za smeće</a:t>
            </a:r>
            <a:r>
              <a:rPr lang="en-US" sz="36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; </a:t>
            </a:r>
            <a:r>
              <a:rPr lang="sr-Latn-BA" sz="3600" dirty="0">
                <a:solidFill>
                  <a:srgbClr val="FFDE59"/>
                </a:solidFill>
                <a:latin typeface="Franklin Gothic Demi Cond" panose="020B0706030402020204" pitchFamily="34" charset="0"/>
              </a:rPr>
              <a:t>operite ruke</a:t>
            </a:r>
            <a:r>
              <a:rPr lang="en-US" sz="3600" dirty="0">
                <a:latin typeface="Franklin Gothic Demi Cond" panose="020B0706030402020204" pitchFamily="34" charset="0"/>
              </a:rPr>
              <a:t> </a:t>
            </a:r>
            <a:r>
              <a:rPr lang="bs-Latn-BA" sz="3600" dirty="0" smtClean="0">
                <a:solidFill>
                  <a:srgbClr val="FFDE59"/>
                </a:solidFill>
                <a:latin typeface="Franklin Gothic Demi Cond" panose="020B0706030402020204" pitchFamily="34" charset="0"/>
              </a:rPr>
              <a:t>tečnim sapunim i vodom i dezinfikovati </a:t>
            </a:r>
            <a:r>
              <a:rPr lang="sr-Latn-BA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sa </a:t>
            </a:r>
            <a:r>
              <a:rPr lang="sr-Latn-BA" sz="36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alkoholnim </a:t>
            </a:r>
            <a:r>
              <a:rPr lang="sr-Latn-BA" sz="3600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sredstvom.</a:t>
            </a:r>
            <a:endParaRPr lang="en-US" sz="36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847" y="6248264"/>
            <a:ext cx="2501777" cy="44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417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</TotalTime>
  <Words>220</Words>
  <Application>Microsoft Office PowerPoint</Application>
  <PresentationFormat>Custom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Franklin Gothic Demi Cond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WOERDEN, Simon</dc:creator>
  <cp:lastModifiedBy>User</cp:lastModifiedBy>
  <cp:revision>13</cp:revision>
  <dcterms:created xsi:type="dcterms:W3CDTF">2020-02-05T09:53:21Z</dcterms:created>
  <dcterms:modified xsi:type="dcterms:W3CDTF">2020-02-26T22:37:27Z</dcterms:modified>
</cp:coreProperties>
</file>